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7"/>
  </p:notesMasterIdLst>
  <p:sldIdLst>
    <p:sldId id="256" r:id="rId2"/>
    <p:sldId id="263" r:id="rId3"/>
    <p:sldId id="257" r:id="rId4"/>
    <p:sldId id="258" r:id="rId5"/>
    <p:sldId id="259" r:id="rId6"/>
    <p:sldId id="260" r:id="rId7"/>
    <p:sldId id="261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4" r:id="rId19"/>
    <p:sldId id="273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6" r:id="rId29"/>
    <p:sldId id="283" r:id="rId30"/>
    <p:sldId id="284" r:id="rId31"/>
    <p:sldId id="287" r:id="rId32"/>
    <p:sldId id="285" r:id="rId33"/>
    <p:sldId id="288" r:id="rId34"/>
    <p:sldId id="289" r:id="rId35"/>
    <p:sldId id="290" r:id="rId36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64286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72" d="100"/>
          <a:sy n="72" d="100"/>
        </p:scale>
        <p:origin x="-156" y="-90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3317364492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735273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735273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Заголовок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r>
              <a:t>Текст заголовка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Цита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/>
          </p:cNvSpPr>
          <p:nvPr>
            <p:ph type="body" sz="quarter" idx="13"/>
          </p:nvPr>
        </p:nvSpPr>
        <p:spPr>
          <a:xfrm>
            <a:off x="1270000" y="6362700"/>
            <a:ext cx="10464800" cy="4699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–Иван Арсентьев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sz="quarter" idx="14"/>
          </p:nvPr>
        </p:nvSpPr>
        <p:spPr>
          <a:xfrm>
            <a:off x="1270000" y="4267200"/>
            <a:ext cx="10464800" cy="6858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800"/>
            </a:lvl1pPr>
          </a:lstStyle>
          <a:p>
            <a:r>
              <a:t>«Место ввода цитаты».</a:t>
            </a:r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pic" idx="13"/>
          </p:nvPr>
        </p:nvSpPr>
        <p:spPr>
          <a:xfrm>
            <a:off x="1606550" y="635000"/>
            <a:ext cx="9779000" cy="5918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r>
              <a:t>Текст заголовка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sz="quarter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3" name="Shape 23"/>
          <p:cNvSpPr>
            <a:spLocks noGrp="1"/>
          </p:cNvSpPr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 — вертик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pic" sz="half" idx="13"/>
          </p:nvPr>
        </p:nvSpPr>
        <p:spPr>
          <a:xfrm>
            <a:off x="6718300" y="635000"/>
            <a:ext cx="5334000" cy="8229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Текст заголовка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sz="quarter" idx="1"/>
          </p:nvPr>
        </p:nvSpPr>
        <p:spPr>
          <a:xfrm>
            <a:off x="952500" y="4762500"/>
            <a:ext cx="5334000" cy="4102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 — вверх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49" name="Shape 4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, пункты и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pic" sz="half" idx="13"/>
          </p:nvPr>
        </p:nvSpPr>
        <p:spPr>
          <a:xfrm>
            <a:off x="6718300" y="26035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67" name="Shape 67"/>
          <p:cNvSpPr>
            <a:spLocks noGrp="1"/>
          </p:cNvSpPr>
          <p:nvPr>
            <p:ph type="body" sz="half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68" name="Shape 6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76" name="Shape 7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 — 3 шт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/>
          </p:cNvSpPr>
          <p:nvPr>
            <p:ph type="pic" sz="quarter" idx="13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pic" sz="quarter" idx="14"/>
          </p:nvPr>
        </p:nvSpPr>
        <p:spPr>
          <a:xfrm>
            <a:off x="6724518" y="889000"/>
            <a:ext cx="5334001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Shape 85"/>
          <p:cNvSpPr>
            <a:spLocks noGrp="1"/>
          </p:cNvSpPr>
          <p:nvPr>
            <p:ph type="pic" sz="half" idx="15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hape 8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Текст заголовка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Копия 3840x2160.jp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-3008" y="-24805"/>
            <a:ext cx="13137816" cy="9803253"/>
          </a:xfrm>
          <a:prstGeom prst="rect">
            <a:avLst/>
          </a:prstGeom>
          <a:ln w="12700">
            <a:miter lim="400000"/>
          </a:ln>
        </p:spPr>
      </p:pic>
      <p:sp>
        <p:nvSpPr>
          <p:cNvPr id="121" name="Shape 121"/>
          <p:cNvSpPr/>
          <p:nvPr/>
        </p:nvSpPr>
        <p:spPr>
          <a:xfrm>
            <a:off x="559017" y="655897"/>
            <a:ext cx="12013705" cy="1456809"/>
          </a:xfrm>
          <a:prstGeom prst="rect">
            <a:avLst/>
          </a:prstGeom>
          <a:ln w="12700"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9400" b="1">
                <a:solidFill>
                  <a:srgbClr val="F0E7C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/>
            <a:r>
              <a:rPr sz="8800" dirty="0">
                <a:solidFill>
                  <a:schemeClr val="bg1"/>
                </a:solidFill>
              </a:rPr>
              <a:t>Песенное служение</a:t>
            </a:r>
          </a:p>
        </p:txBody>
      </p:sp>
      <p:pic>
        <p:nvPicPr>
          <p:cNvPr id="123" name="Изображение 122"/>
          <p:cNvPicPr>
            <a:picLocks/>
          </p:cNvPicPr>
          <p:nvPr/>
        </p:nvPicPr>
        <p:blipFill>
          <a:blip r:embed="rId3" cstate="print">
            <a:alphaModFix amt="55000"/>
            <a:extLst/>
          </a:blip>
          <a:stretch>
            <a:fillRect/>
          </a:stretch>
        </p:blipFill>
        <p:spPr>
          <a:xfrm>
            <a:off x="-277939" y="2524591"/>
            <a:ext cx="13981686" cy="4424787"/>
          </a:xfrm>
          <a:prstGeom prst="rect">
            <a:avLst/>
          </a:prstGeom>
        </p:spPr>
      </p:pic>
      <p:pic>
        <p:nvPicPr>
          <p:cNvPr id="2" name="Изображение 1" descr="ss_1_2016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202407">
            <a:off x="9671717" y="5216406"/>
            <a:ext cx="2322646" cy="37859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122" name="Копия муз служ ЕАД.png"/>
          <p:cNvPicPr>
            <a:picLocks noChangeAspect="1"/>
          </p:cNvPicPr>
          <p:nvPr/>
        </p:nvPicPr>
        <p:blipFill>
          <a:blip r:embed="rId5" cstate="print">
            <a:extLst/>
          </a:blip>
          <a:stretch>
            <a:fillRect/>
          </a:stretch>
        </p:blipFill>
        <p:spPr>
          <a:xfrm>
            <a:off x="7656489" y="6174924"/>
            <a:ext cx="2873735" cy="3831647"/>
          </a:xfrm>
          <a:prstGeom prst="rect">
            <a:avLst/>
          </a:prstGeom>
          <a:ln w="12700">
            <a:miter lim="400000"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Копия 3840x2160-filtered.jpe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-66476" y="-24802"/>
            <a:ext cx="13137752" cy="9803204"/>
          </a:xfrm>
          <a:prstGeom prst="rect">
            <a:avLst/>
          </a:prstGeom>
          <a:ln w="12700">
            <a:miter lim="400000"/>
          </a:ln>
        </p:spPr>
      </p:pic>
      <p:sp>
        <p:nvSpPr>
          <p:cNvPr id="126" name="Shape 126"/>
          <p:cNvSpPr/>
          <p:nvPr/>
        </p:nvSpPr>
        <p:spPr>
          <a:xfrm>
            <a:off x="364598" y="357407"/>
            <a:ext cx="11887534" cy="91050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l"/>
            <a:r>
              <a:rPr lang="ru-RU" sz="6500" b="1" dirty="0">
                <a:solidFill>
                  <a:schemeClr val="bg1"/>
                </a:solidFill>
                <a:latin typeface="Arial"/>
                <a:cs typeface="Arial"/>
              </a:rPr>
              <a:t>Если путь твой </a:t>
            </a:r>
            <a:endParaRPr lang="ru-RU" sz="6500" b="1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 algn="l"/>
            <a:r>
              <a:rPr lang="ru-RU" sz="6500" b="1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ru-RU" sz="6500" b="1" dirty="0" smtClean="0">
                <a:solidFill>
                  <a:schemeClr val="bg1"/>
                </a:solidFill>
                <a:latin typeface="Arial"/>
                <a:cs typeface="Arial"/>
              </a:rPr>
              <a:t>                 мрачный</a:t>
            </a:r>
            <a:r>
              <a:rPr lang="ru-RU" sz="6500" b="1" dirty="0">
                <a:solidFill>
                  <a:schemeClr val="bg1"/>
                </a:solidFill>
                <a:latin typeface="Arial"/>
                <a:cs typeface="Arial"/>
              </a:rPr>
              <a:t>, тёмный</a:t>
            </a:r>
          </a:p>
          <a:p>
            <a:pPr algn="l"/>
            <a:r>
              <a:rPr lang="ru-RU" sz="6500" b="1" dirty="0">
                <a:solidFill>
                  <a:schemeClr val="bg1"/>
                </a:solidFill>
                <a:latin typeface="Arial"/>
                <a:cs typeface="Arial"/>
              </a:rPr>
              <a:t>И нависли облака -</a:t>
            </a:r>
          </a:p>
          <a:p>
            <a:pPr algn="l"/>
            <a:r>
              <a:rPr lang="ru-RU" sz="6500" b="1" dirty="0">
                <a:solidFill>
                  <a:schemeClr val="bg1"/>
                </a:solidFill>
                <a:latin typeface="Arial"/>
                <a:cs typeface="Arial"/>
              </a:rPr>
              <a:t>Бурь не бойся - над тобою</a:t>
            </a:r>
          </a:p>
          <a:p>
            <a:pPr algn="l"/>
            <a:r>
              <a:rPr lang="ru-RU" sz="6500" b="1" dirty="0">
                <a:solidFill>
                  <a:schemeClr val="bg1"/>
                </a:solidFill>
                <a:latin typeface="Arial"/>
                <a:cs typeface="Arial"/>
              </a:rPr>
              <a:t>Божья сильная рука.</a:t>
            </a:r>
          </a:p>
          <a:p>
            <a:pPr algn="l"/>
            <a:r>
              <a:rPr lang="ru-RU" sz="6500" b="1" dirty="0">
                <a:solidFill>
                  <a:schemeClr val="bg1"/>
                </a:solidFill>
                <a:latin typeface="Arial"/>
                <a:cs typeface="Arial"/>
              </a:rPr>
              <a:t>Верь Ему - Он власть имеет,</a:t>
            </a:r>
          </a:p>
          <a:p>
            <a:pPr algn="l"/>
            <a:r>
              <a:rPr lang="ru-RU" sz="6500" b="1" dirty="0">
                <a:solidFill>
                  <a:schemeClr val="bg1"/>
                </a:solidFill>
                <a:latin typeface="Arial"/>
                <a:cs typeface="Arial"/>
              </a:rPr>
              <a:t>Буря перед Ним молчит,</a:t>
            </a:r>
          </a:p>
          <a:p>
            <a:pPr algn="l"/>
            <a:r>
              <a:rPr lang="ru-RU" sz="6500" b="1" dirty="0">
                <a:solidFill>
                  <a:schemeClr val="bg1"/>
                </a:solidFill>
                <a:latin typeface="Arial"/>
                <a:cs typeface="Arial"/>
              </a:rPr>
              <a:t>Властно Он грозу смиряет,</a:t>
            </a:r>
          </a:p>
          <a:p>
            <a:pPr algn="l"/>
            <a:r>
              <a:rPr lang="ru-RU" sz="6500" b="1" dirty="0">
                <a:solidFill>
                  <a:schemeClr val="bg1"/>
                </a:solidFill>
                <a:latin typeface="Arial"/>
                <a:cs typeface="Arial"/>
              </a:rPr>
              <a:t>От беды тебя хранит.</a:t>
            </a:r>
            <a:endParaRPr sz="65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3802592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Копия 3840x2160-filtered.jpe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-66476" y="-24802"/>
            <a:ext cx="13137752" cy="9803204"/>
          </a:xfrm>
          <a:prstGeom prst="rect">
            <a:avLst/>
          </a:prstGeom>
          <a:ln w="12700">
            <a:miter lim="400000"/>
          </a:ln>
        </p:spPr>
      </p:pic>
      <p:sp>
        <p:nvSpPr>
          <p:cNvPr id="126" name="Shape 126"/>
          <p:cNvSpPr/>
          <p:nvPr/>
        </p:nvSpPr>
        <p:spPr>
          <a:xfrm>
            <a:off x="364597" y="688269"/>
            <a:ext cx="12706679" cy="8443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l"/>
            <a:r>
              <a:rPr lang="ru-RU" sz="5400" b="1" dirty="0">
                <a:solidFill>
                  <a:srgbClr val="FFFFFF"/>
                </a:solidFill>
                <a:latin typeface="Arial"/>
                <a:cs typeface="Arial"/>
              </a:rPr>
              <a:t>Припев</a:t>
            </a:r>
            <a:r>
              <a:rPr lang="ru-RU" sz="5400" b="1" dirty="0" smtClean="0">
                <a:solidFill>
                  <a:srgbClr val="FFFFFF"/>
                </a:solidFill>
                <a:latin typeface="Arial"/>
                <a:cs typeface="Arial"/>
              </a:rPr>
              <a:t>:</a:t>
            </a:r>
          </a:p>
          <a:p>
            <a:pPr algn="l"/>
            <a:endParaRPr lang="ru-RU" sz="5400" b="1" dirty="0">
              <a:solidFill>
                <a:srgbClr val="FFFFFF"/>
              </a:solidFill>
              <a:latin typeface="Arial"/>
              <a:cs typeface="Arial"/>
            </a:endParaRPr>
          </a:p>
          <a:p>
            <a:pPr algn="l"/>
            <a:r>
              <a:rPr lang="ru-RU" sz="6200" b="1" dirty="0">
                <a:solidFill>
                  <a:srgbClr val="FFFFFF"/>
                </a:solidFill>
                <a:latin typeface="Arial"/>
                <a:cs typeface="Arial"/>
              </a:rPr>
              <a:t>Верь </a:t>
            </a:r>
            <a:r>
              <a:rPr lang="ru-RU" sz="6200" b="1" dirty="0" smtClean="0">
                <a:solidFill>
                  <a:srgbClr val="FFFFFF"/>
                </a:solidFill>
                <a:latin typeface="Arial"/>
                <a:cs typeface="Arial"/>
              </a:rPr>
              <a:t>Ему – спасенье </a:t>
            </a:r>
            <a:r>
              <a:rPr lang="ru-RU" sz="6200" b="1" dirty="0">
                <a:solidFill>
                  <a:srgbClr val="FFFFFF"/>
                </a:solidFill>
                <a:latin typeface="Arial"/>
                <a:cs typeface="Arial"/>
              </a:rPr>
              <a:t>Он </a:t>
            </a:r>
            <a:r>
              <a:rPr lang="ru-RU" sz="6200" b="1" dirty="0" smtClean="0">
                <a:solidFill>
                  <a:srgbClr val="FFFFFF"/>
                </a:solidFill>
                <a:latin typeface="Arial"/>
                <a:cs typeface="Arial"/>
              </a:rPr>
              <a:t>даёт.</a:t>
            </a:r>
            <a:endParaRPr lang="ru-RU" sz="6200" b="1" dirty="0">
              <a:solidFill>
                <a:srgbClr val="FFFFFF"/>
              </a:solidFill>
              <a:latin typeface="Arial"/>
              <a:cs typeface="Arial"/>
            </a:endParaRPr>
          </a:p>
          <a:p>
            <a:pPr algn="l"/>
            <a:r>
              <a:rPr lang="ru-RU" sz="6200" b="1" dirty="0">
                <a:solidFill>
                  <a:srgbClr val="FFFFFF"/>
                </a:solidFill>
                <a:latin typeface="Arial"/>
                <a:cs typeface="Arial"/>
              </a:rPr>
              <a:t>Верь Ему </a:t>
            </a:r>
            <a:r>
              <a:rPr lang="ru-RU" sz="6200" b="1" dirty="0" smtClean="0">
                <a:solidFill>
                  <a:srgbClr val="FFFFFF"/>
                </a:solidFill>
                <a:latin typeface="Arial"/>
                <a:cs typeface="Arial"/>
              </a:rPr>
              <a:t>–</a:t>
            </a:r>
          </a:p>
          <a:p>
            <a:pPr algn="l"/>
            <a:r>
              <a:rPr lang="ru-RU" sz="62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ru-RU" sz="6200" b="1" dirty="0" smtClean="0">
                <a:solidFill>
                  <a:srgbClr val="FFFFFF"/>
                </a:solidFill>
                <a:latin typeface="Arial"/>
                <a:cs typeface="Arial"/>
              </a:rPr>
              <a:t>            хранит </a:t>
            </a:r>
            <a:r>
              <a:rPr lang="ru-RU" sz="6200" b="1" dirty="0">
                <a:solidFill>
                  <a:srgbClr val="FFFFFF"/>
                </a:solidFill>
                <a:latin typeface="Arial"/>
                <a:cs typeface="Arial"/>
              </a:rPr>
              <a:t>Он Свой </a:t>
            </a:r>
            <a:r>
              <a:rPr lang="ru-RU" sz="6200" b="1" dirty="0" smtClean="0">
                <a:solidFill>
                  <a:srgbClr val="FFFFFF"/>
                </a:solidFill>
                <a:latin typeface="Arial"/>
                <a:cs typeface="Arial"/>
              </a:rPr>
              <a:t>народ.</a:t>
            </a:r>
            <a:endParaRPr lang="ru-RU" sz="6200" b="1" dirty="0">
              <a:solidFill>
                <a:srgbClr val="FFFFFF"/>
              </a:solidFill>
              <a:latin typeface="Arial"/>
              <a:cs typeface="Arial"/>
            </a:endParaRPr>
          </a:p>
          <a:p>
            <a:pPr algn="l"/>
            <a:r>
              <a:rPr lang="ru-RU" sz="6200" b="1" dirty="0">
                <a:solidFill>
                  <a:srgbClr val="FFFFFF"/>
                </a:solidFill>
                <a:latin typeface="Arial"/>
                <a:cs typeface="Arial"/>
              </a:rPr>
              <a:t>Верь </a:t>
            </a:r>
            <a:r>
              <a:rPr lang="ru-RU" sz="6200" b="1" dirty="0" smtClean="0">
                <a:solidFill>
                  <a:srgbClr val="FFFFFF"/>
                </a:solidFill>
                <a:latin typeface="Arial"/>
                <a:cs typeface="Arial"/>
              </a:rPr>
              <a:t>Ему – </a:t>
            </a:r>
          </a:p>
          <a:p>
            <a:pPr algn="l"/>
            <a:r>
              <a:rPr lang="ru-RU" sz="6200" b="1" dirty="0" smtClean="0">
                <a:solidFill>
                  <a:srgbClr val="FFFFFF"/>
                </a:solidFill>
                <a:latin typeface="Arial"/>
                <a:cs typeface="Arial"/>
              </a:rPr>
              <a:t>          Он </a:t>
            </a:r>
            <a:r>
              <a:rPr lang="ru-RU" sz="6200" b="1" dirty="0">
                <a:solidFill>
                  <a:srgbClr val="FFFFFF"/>
                </a:solidFill>
                <a:latin typeface="Arial"/>
                <a:cs typeface="Arial"/>
              </a:rPr>
              <a:t>твёрдый твой </a:t>
            </a:r>
            <a:r>
              <a:rPr lang="ru-RU" sz="6200" b="1" dirty="0" smtClean="0">
                <a:solidFill>
                  <a:srgbClr val="FFFFFF"/>
                </a:solidFill>
                <a:latin typeface="Arial"/>
                <a:cs typeface="Arial"/>
              </a:rPr>
              <a:t>Оплот.</a:t>
            </a:r>
            <a:endParaRPr lang="ru-RU" sz="6200" b="1" dirty="0">
              <a:solidFill>
                <a:srgbClr val="FFFFFF"/>
              </a:solidFill>
              <a:latin typeface="Arial"/>
              <a:cs typeface="Arial"/>
            </a:endParaRPr>
          </a:p>
          <a:p>
            <a:pPr algn="l"/>
            <a:r>
              <a:rPr lang="ru-RU" sz="6200" b="1" dirty="0">
                <a:solidFill>
                  <a:srgbClr val="FFFFFF"/>
                </a:solidFill>
                <a:latin typeface="Arial"/>
                <a:cs typeface="Arial"/>
              </a:rPr>
              <a:t>Верным пребывай </a:t>
            </a:r>
            <a:endParaRPr lang="ru-RU" sz="6200" b="1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algn="l"/>
            <a:r>
              <a:rPr lang="ru-RU" sz="62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ru-RU" sz="6200" b="1" dirty="0" smtClean="0">
                <a:solidFill>
                  <a:srgbClr val="FFFFFF"/>
                </a:solidFill>
                <a:latin typeface="Arial"/>
                <a:cs typeface="Arial"/>
              </a:rPr>
              <a:t>                      и </a:t>
            </a:r>
            <a:r>
              <a:rPr lang="ru-RU" sz="6200" b="1" dirty="0">
                <a:solidFill>
                  <a:srgbClr val="FFFFFF"/>
                </a:solidFill>
                <a:latin typeface="Arial"/>
                <a:cs typeface="Arial"/>
              </a:rPr>
              <a:t>верь, верь Ему</a:t>
            </a:r>
            <a:r>
              <a:rPr lang="ru-RU" sz="6200" b="1" dirty="0" smtClean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lang="ru-RU" sz="62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6846457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Копия 3840x2160-filtered.jpe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-66476" y="-24802"/>
            <a:ext cx="13137752" cy="9803204"/>
          </a:xfrm>
          <a:prstGeom prst="rect">
            <a:avLst/>
          </a:prstGeom>
          <a:ln w="12700">
            <a:miter lim="400000"/>
          </a:ln>
        </p:spPr>
      </p:pic>
      <p:sp>
        <p:nvSpPr>
          <p:cNvPr id="126" name="Shape 126"/>
          <p:cNvSpPr/>
          <p:nvPr/>
        </p:nvSpPr>
        <p:spPr>
          <a:xfrm>
            <a:off x="241117" y="565158"/>
            <a:ext cx="12882747" cy="86895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l"/>
            <a:r>
              <a:rPr lang="ru-RU" sz="6000" b="1" dirty="0" smtClean="0">
                <a:solidFill>
                  <a:srgbClr val="FFFFFF"/>
                </a:solidFill>
                <a:latin typeface="Arial"/>
                <a:cs typeface="Arial"/>
              </a:rPr>
              <a:t>Если </a:t>
            </a:r>
            <a:r>
              <a:rPr lang="ru-RU" sz="6000" b="1" dirty="0">
                <a:solidFill>
                  <a:srgbClr val="FFFFFF"/>
                </a:solidFill>
                <a:latin typeface="Arial"/>
                <a:cs typeface="Arial"/>
              </a:rPr>
              <a:t>ты теряешь силы,</a:t>
            </a:r>
          </a:p>
          <a:p>
            <a:pPr algn="l"/>
            <a:r>
              <a:rPr lang="ru-RU" sz="6000" b="1" dirty="0">
                <a:solidFill>
                  <a:srgbClr val="FFFFFF"/>
                </a:solidFill>
                <a:latin typeface="Arial"/>
                <a:cs typeface="Arial"/>
              </a:rPr>
              <a:t>Изнемог в земной борьбе,</a:t>
            </a:r>
          </a:p>
          <a:p>
            <a:pPr algn="l"/>
            <a:r>
              <a:rPr lang="ru-RU" sz="6000" b="1" dirty="0">
                <a:solidFill>
                  <a:srgbClr val="FFFFFF"/>
                </a:solidFill>
                <a:latin typeface="Arial"/>
                <a:cs typeface="Arial"/>
              </a:rPr>
              <a:t>Верь, надейся - твой Спаситель</a:t>
            </a:r>
          </a:p>
          <a:p>
            <a:pPr algn="l"/>
            <a:r>
              <a:rPr lang="ru-RU" sz="6000" b="1" dirty="0">
                <a:solidFill>
                  <a:srgbClr val="FFFFFF"/>
                </a:solidFill>
                <a:latin typeface="Arial"/>
                <a:cs typeface="Arial"/>
              </a:rPr>
              <a:t>Бодрость, силу даст </a:t>
            </a:r>
            <a:r>
              <a:rPr lang="ru-RU" sz="6000" b="1" dirty="0" smtClean="0">
                <a:solidFill>
                  <a:srgbClr val="FFFFFF"/>
                </a:solidFill>
                <a:latin typeface="Arial"/>
                <a:cs typeface="Arial"/>
              </a:rPr>
              <a:t>тебе!</a:t>
            </a:r>
            <a:endParaRPr lang="ru-RU" sz="6000" b="1" dirty="0">
              <a:solidFill>
                <a:srgbClr val="FFFFFF"/>
              </a:solidFill>
              <a:latin typeface="Arial"/>
              <a:cs typeface="Arial"/>
            </a:endParaRPr>
          </a:p>
          <a:p>
            <a:pPr algn="l"/>
            <a:r>
              <a:rPr lang="ru-RU" sz="6000" b="1" dirty="0">
                <a:solidFill>
                  <a:srgbClr val="FFFFFF"/>
                </a:solidFill>
                <a:latin typeface="Arial"/>
                <a:cs typeface="Arial"/>
              </a:rPr>
              <a:t>Верь Ему, хоть всё объято</a:t>
            </a:r>
          </a:p>
          <a:p>
            <a:pPr algn="l"/>
            <a:r>
              <a:rPr lang="ru-RU" sz="6000" b="1" dirty="0">
                <a:solidFill>
                  <a:srgbClr val="FFFFFF"/>
                </a:solidFill>
                <a:latin typeface="Arial"/>
                <a:cs typeface="Arial"/>
              </a:rPr>
              <a:t>Беспросветной, мрачной тьмой,</a:t>
            </a:r>
          </a:p>
          <a:p>
            <a:pPr algn="l"/>
            <a:r>
              <a:rPr lang="ru-RU" sz="6000" b="1" dirty="0">
                <a:solidFill>
                  <a:srgbClr val="FFFFFF"/>
                </a:solidFill>
                <a:latin typeface="Arial"/>
                <a:cs typeface="Arial"/>
              </a:rPr>
              <a:t>Верный Страж </a:t>
            </a:r>
            <a:endParaRPr lang="ru-RU" sz="6000" b="1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algn="l"/>
            <a:r>
              <a:rPr lang="ru-RU" sz="60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ru-RU" sz="6000" b="1" dirty="0" smtClean="0">
                <a:solidFill>
                  <a:srgbClr val="FFFFFF"/>
                </a:solidFill>
                <a:latin typeface="Arial"/>
                <a:cs typeface="Arial"/>
              </a:rPr>
              <a:t>             не </a:t>
            </a:r>
            <a:r>
              <a:rPr lang="ru-RU" sz="6000" b="1" dirty="0">
                <a:solidFill>
                  <a:srgbClr val="FFFFFF"/>
                </a:solidFill>
                <a:latin typeface="Arial"/>
                <a:cs typeface="Arial"/>
              </a:rPr>
              <a:t>дремлет ночью,</a:t>
            </a:r>
          </a:p>
          <a:p>
            <a:pPr algn="l"/>
            <a:r>
              <a:rPr lang="ru-RU" sz="6000" b="1" dirty="0">
                <a:solidFill>
                  <a:srgbClr val="FFFFFF"/>
                </a:solidFill>
                <a:latin typeface="Arial"/>
                <a:cs typeface="Arial"/>
              </a:rPr>
              <a:t>Он всегда Хранитель твой.</a:t>
            </a:r>
            <a:endParaRPr sz="60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2262350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Копия 3840x2160-filtered.jpe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-66476" y="-24802"/>
            <a:ext cx="13137752" cy="9803204"/>
          </a:xfrm>
          <a:prstGeom prst="rect">
            <a:avLst/>
          </a:prstGeom>
          <a:ln w="12700">
            <a:miter lim="400000"/>
          </a:ln>
        </p:spPr>
      </p:pic>
      <p:sp>
        <p:nvSpPr>
          <p:cNvPr id="126" name="Shape 126"/>
          <p:cNvSpPr/>
          <p:nvPr/>
        </p:nvSpPr>
        <p:spPr>
          <a:xfrm>
            <a:off x="364597" y="688269"/>
            <a:ext cx="12706679" cy="8443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l"/>
            <a:r>
              <a:rPr lang="ru-RU" sz="5400" b="1" dirty="0">
                <a:solidFill>
                  <a:srgbClr val="FFFFFF"/>
                </a:solidFill>
                <a:latin typeface="Arial"/>
                <a:cs typeface="Arial"/>
              </a:rPr>
              <a:t>Припев</a:t>
            </a:r>
            <a:r>
              <a:rPr lang="ru-RU" sz="5400" b="1" dirty="0" smtClean="0">
                <a:solidFill>
                  <a:srgbClr val="FFFFFF"/>
                </a:solidFill>
                <a:latin typeface="Arial"/>
                <a:cs typeface="Arial"/>
              </a:rPr>
              <a:t>:</a:t>
            </a:r>
          </a:p>
          <a:p>
            <a:pPr algn="l"/>
            <a:endParaRPr lang="ru-RU" sz="5400" b="1" dirty="0">
              <a:solidFill>
                <a:srgbClr val="FFFFFF"/>
              </a:solidFill>
              <a:latin typeface="Arial"/>
              <a:cs typeface="Arial"/>
            </a:endParaRPr>
          </a:p>
          <a:p>
            <a:pPr algn="l"/>
            <a:r>
              <a:rPr lang="ru-RU" sz="6200" b="1" dirty="0">
                <a:solidFill>
                  <a:srgbClr val="FFFFFF"/>
                </a:solidFill>
                <a:latin typeface="Arial"/>
                <a:cs typeface="Arial"/>
              </a:rPr>
              <a:t>Верь </a:t>
            </a:r>
            <a:r>
              <a:rPr lang="ru-RU" sz="6200" b="1" dirty="0" smtClean="0">
                <a:solidFill>
                  <a:srgbClr val="FFFFFF"/>
                </a:solidFill>
                <a:latin typeface="Arial"/>
                <a:cs typeface="Arial"/>
              </a:rPr>
              <a:t>Ему – спасенье </a:t>
            </a:r>
            <a:r>
              <a:rPr lang="ru-RU" sz="6200" b="1" dirty="0">
                <a:solidFill>
                  <a:srgbClr val="FFFFFF"/>
                </a:solidFill>
                <a:latin typeface="Arial"/>
                <a:cs typeface="Arial"/>
              </a:rPr>
              <a:t>Он </a:t>
            </a:r>
            <a:r>
              <a:rPr lang="ru-RU" sz="6200" b="1" dirty="0" smtClean="0">
                <a:solidFill>
                  <a:srgbClr val="FFFFFF"/>
                </a:solidFill>
                <a:latin typeface="Arial"/>
                <a:cs typeface="Arial"/>
              </a:rPr>
              <a:t>даёт.</a:t>
            </a:r>
            <a:endParaRPr lang="ru-RU" sz="6200" b="1" dirty="0">
              <a:solidFill>
                <a:srgbClr val="FFFFFF"/>
              </a:solidFill>
              <a:latin typeface="Arial"/>
              <a:cs typeface="Arial"/>
            </a:endParaRPr>
          </a:p>
          <a:p>
            <a:pPr algn="l"/>
            <a:r>
              <a:rPr lang="ru-RU" sz="6200" b="1" dirty="0">
                <a:solidFill>
                  <a:srgbClr val="FFFFFF"/>
                </a:solidFill>
                <a:latin typeface="Arial"/>
                <a:cs typeface="Arial"/>
              </a:rPr>
              <a:t>Верь Ему </a:t>
            </a:r>
            <a:r>
              <a:rPr lang="ru-RU" sz="6200" b="1" dirty="0" smtClean="0">
                <a:solidFill>
                  <a:srgbClr val="FFFFFF"/>
                </a:solidFill>
                <a:latin typeface="Arial"/>
                <a:cs typeface="Arial"/>
              </a:rPr>
              <a:t>–</a:t>
            </a:r>
          </a:p>
          <a:p>
            <a:pPr algn="l"/>
            <a:r>
              <a:rPr lang="ru-RU" sz="62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ru-RU" sz="6200" b="1" dirty="0" smtClean="0">
                <a:solidFill>
                  <a:srgbClr val="FFFFFF"/>
                </a:solidFill>
                <a:latin typeface="Arial"/>
                <a:cs typeface="Arial"/>
              </a:rPr>
              <a:t>            хранит </a:t>
            </a:r>
            <a:r>
              <a:rPr lang="ru-RU" sz="6200" b="1" dirty="0">
                <a:solidFill>
                  <a:srgbClr val="FFFFFF"/>
                </a:solidFill>
                <a:latin typeface="Arial"/>
                <a:cs typeface="Arial"/>
              </a:rPr>
              <a:t>Он Свой </a:t>
            </a:r>
            <a:r>
              <a:rPr lang="ru-RU" sz="6200" b="1" dirty="0" smtClean="0">
                <a:solidFill>
                  <a:srgbClr val="FFFFFF"/>
                </a:solidFill>
                <a:latin typeface="Arial"/>
                <a:cs typeface="Arial"/>
              </a:rPr>
              <a:t>народ.</a:t>
            </a:r>
            <a:endParaRPr lang="ru-RU" sz="6200" b="1" dirty="0">
              <a:solidFill>
                <a:srgbClr val="FFFFFF"/>
              </a:solidFill>
              <a:latin typeface="Arial"/>
              <a:cs typeface="Arial"/>
            </a:endParaRPr>
          </a:p>
          <a:p>
            <a:pPr algn="l"/>
            <a:r>
              <a:rPr lang="ru-RU" sz="6200" b="1" dirty="0">
                <a:solidFill>
                  <a:srgbClr val="FFFFFF"/>
                </a:solidFill>
                <a:latin typeface="Arial"/>
                <a:cs typeface="Arial"/>
              </a:rPr>
              <a:t>Верь </a:t>
            </a:r>
            <a:r>
              <a:rPr lang="ru-RU" sz="6200" b="1" dirty="0" smtClean="0">
                <a:solidFill>
                  <a:srgbClr val="FFFFFF"/>
                </a:solidFill>
                <a:latin typeface="Arial"/>
                <a:cs typeface="Arial"/>
              </a:rPr>
              <a:t>Ему – </a:t>
            </a:r>
          </a:p>
          <a:p>
            <a:pPr algn="l"/>
            <a:r>
              <a:rPr lang="ru-RU" sz="6200" b="1" dirty="0" smtClean="0">
                <a:solidFill>
                  <a:srgbClr val="FFFFFF"/>
                </a:solidFill>
                <a:latin typeface="Arial"/>
                <a:cs typeface="Arial"/>
              </a:rPr>
              <a:t>          Он </a:t>
            </a:r>
            <a:r>
              <a:rPr lang="ru-RU" sz="6200" b="1" dirty="0">
                <a:solidFill>
                  <a:srgbClr val="FFFFFF"/>
                </a:solidFill>
                <a:latin typeface="Arial"/>
                <a:cs typeface="Arial"/>
              </a:rPr>
              <a:t>твёрдый твой </a:t>
            </a:r>
            <a:r>
              <a:rPr lang="ru-RU" sz="6200" b="1" dirty="0" smtClean="0">
                <a:solidFill>
                  <a:srgbClr val="FFFFFF"/>
                </a:solidFill>
                <a:latin typeface="Arial"/>
                <a:cs typeface="Arial"/>
              </a:rPr>
              <a:t>Оплот.</a:t>
            </a:r>
            <a:endParaRPr lang="ru-RU" sz="6200" b="1" dirty="0">
              <a:solidFill>
                <a:srgbClr val="FFFFFF"/>
              </a:solidFill>
              <a:latin typeface="Arial"/>
              <a:cs typeface="Arial"/>
            </a:endParaRPr>
          </a:p>
          <a:p>
            <a:pPr algn="l"/>
            <a:r>
              <a:rPr lang="ru-RU" sz="6200" b="1" dirty="0">
                <a:solidFill>
                  <a:srgbClr val="FFFFFF"/>
                </a:solidFill>
                <a:latin typeface="Arial"/>
                <a:cs typeface="Arial"/>
              </a:rPr>
              <a:t>Верным пребывай </a:t>
            </a:r>
            <a:endParaRPr lang="ru-RU" sz="6200" b="1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algn="l"/>
            <a:r>
              <a:rPr lang="ru-RU" sz="62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ru-RU" sz="6200" b="1" dirty="0" smtClean="0">
                <a:solidFill>
                  <a:srgbClr val="FFFFFF"/>
                </a:solidFill>
                <a:latin typeface="Arial"/>
                <a:cs typeface="Arial"/>
              </a:rPr>
              <a:t>                      и </a:t>
            </a:r>
            <a:r>
              <a:rPr lang="ru-RU" sz="6200" b="1" dirty="0">
                <a:solidFill>
                  <a:srgbClr val="FFFFFF"/>
                </a:solidFill>
                <a:latin typeface="Arial"/>
                <a:cs typeface="Arial"/>
              </a:rPr>
              <a:t>верь, верь Ему</a:t>
            </a:r>
            <a:r>
              <a:rPr lang="ru-RU" sz="6200" b="1" dirty="0" smtClean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lang="ru-RU" sz="62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6601254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Копия 3840x2160-filtered.jpe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-66476" y="-24802"/>
            <a:ext cx="13137752" cy="9803204"/>
          </a:xfrm>
          <a:prstGeom prst="rect">
            <a:avLst/>
          </a:prstGeom>
          <a:ln w="12700">
            <a:miter lim="400000"/>
          </a:ln>
        </p:spPr>
      </p:pic>
      <p:sp>
        <p:nvSpPr>
          <p:cNvPr id="126" name="Shape 126"/>
          <p:cNvSpPr/>
          <p:nvPr/>
        </p:nvSpPr>
        <p:spPr>
          <a:xfrm>
            <a:off x="364597" y="1042211"/>
            <a:ext cx="12494675" cy="77354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l"/>
            <a:r>
              <a:rPr lang="ru-RU" sz="6200" b="1" dirty="0">
                <a:solidFill>
                  <a:srgbClr val="FFFFFF"/>
                </a:solidFill>
                <a:latin typeface="Arial"/>
                <a:cs typeface="Arial"/>
              </a:rPr>
              <a:t>Верь Ему, Творцу Вселенной,</a:t>
            </a:r>
          </a:p>
          <a:p>
            <a:pPr algn="l"/>
            <a:r>
              <a:rPr lang="ru-RU" sz="6200" b="1" dirty="0">
                <a:solidFill>
                  <a:srgbClr val="FFFFFF"/>
                </a:solidFill>
                <a:latin typeface="Arial"/>
                <a:cs typeface="Arial"/>
              </a:rPr>
              <a:t>Хоть и узок здесь твой путь;</a:t>
            </a:r>
          </a:p>
          <a:p>
            <a:pPr algn="l"/>
            <a:r>
              <a:rPr lang="ru-RU" sz="6200" b="1" dirty="0">
                <a:solidFill>
                  <a:srgbClr val="FFFFFF"/>
                </a:solidFill>
                <a:latin typeface="Arial"/>
                <a:cs typeface="Arial"/>
              </a:rPr>
              <a:t>Твёрдо стой средь искушений,</a:t>
            </a:r>
          </a:p>
          <a:p>
            <a:pPr algn="l"/>
            <a:r>
              <a:rPr lang="ru-RU" sz="6200" b="1" dirty="0">
                <a:solidFill>
                  <a:srgbClr val="FFFFFF"/>
                </a:solidFill>
                <a:latin typeface="Arial"/>
                <a:cs typeface="Arial"/>
              </a:rPr>
              <a:t>Верным до конца пребудь.</a:t>
            </a:r>
          </a:p>
          <a:p>
            <a:pPr algn="l"/>
            <a:r>
              <a:rPr lang="ru-RU" sz="6200" b="1" dirty="0">
                <a:solidFill>
                  <a:srgbClr val="FFFFFF"/>
                </a:solidFill>
                <a:latin typeface="Arial"/>
                <a:cs typeface="Arial"/>
              </a:rPr>
              <a:t>"С вами Я вовеки буду", -</a:t>
            </a:r>
          </a:p>
          <a:p>
            <a:pPr algn="l"/>
            <a:r>
              <a:rPr lang="ru-RU" sz="6200" b="1" dirty="0">
                <a:solidFill>
                  <a:srgbClr val="FFFFFF"/>
                </a:solidFill>
                <a:latin typeface="Arial"/>
                <a:cs typeface="Arial"/>
              </a:rPr>
              <a:t>Обещал Спаситель нам.</a:t>
            </a:r>
          </a:p>
          <a:p>
            <a:pPr algn="l"/>
            <a:r>
              <a:rPr lang="ru-RU" sz="6200" b="1" dirty="0">
                <a:solidFill>
                  <a:srgbClr val="FFFFFF"/>
                </a:solidFill>
                <a:latin typeface="Arial"/>
                <a:cs typeface="Arial"/>
              </a:rPr>
              <a:t>Уповай, надейся твёрдо,</a:t>
            </a:r>
          </a:p>
          <a:p>
            <a:pPr algn="l"/>
            <a:r>
              <a:rPr lang="ru-RU" sz="6200" b="1" dirty="0">
                <a:solidFill>
                  <a:srgbClr val="FFFFFF"/>
                </a:solidFill>
                <a:latin typeface="Arial"/>
                <a:cs typeface="Arial"/>
              </a:rPr>
              <a:t>Верь Его святым словам</a:t>
            </a:r>
            <a:r>
              <a:rPr lang="ru-RU" sz="6200" b="1" dirty="0" smtClean="0">
                <a:solidFill>
                  <a:srgbClr val="FFFFFF"/>
                </a:solidFill>
                <a:latin typeface="Arial"/>
                <a:cs typeface="Arial"/>
              </a:rPr>
              <a:t>!</a:t>
            </a:r>
            <a:endParaRPr lang="ru-RU" sz="62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0468678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Копия 3840x2160-filtered.jpe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-66476" y="-24802"/>
            <a:ext cx="13137752" cy="9803204"/>
          </a:xfrm>
          <a:prstGeom prst="rect">
            <a:avLst/>
          </a:prstGeom>
          <a:ln w="12700">
            <a:miter lim="400000"/>
          </a:ln>
        </p:spPr>
      </p:pic>
      <p:sp>
        <p:nvSpPr>
          <p:cNvPr id="126" name="Shape 126"/>
          <p:cNvSpPr/>
          <p:nvPr/>
        </p:nvSpPr>
        <p:spPr>
          <a:xfrm>
            <a:off x="364597" y="688269"/>
            <a:ext cx="12706679" cy="8443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l"/>
            <a:r>
              <a:rPr lang="ru-RU" sz="5400" b="1" dirty="0">
                <a:solidFill>
                  <a:srgbClr val="FFFFFF"/>
                </a:solidFill>
                <a:latin typeface="Arial"/>
                <a:cs typeface="Arial"/>
              </a:rPr>
              <a:t>Припев</a:t>
            </a:r>
            <a:r>
              <a:rPr lang="ru-RU" sz="5400" b="1" dirty="0" smtClean="0">
                <a:solidFill>
                  <a:srgbClr val="FFFFFF"/>
                </a:solidFill>
                <a:latin typeface="Arial"/>
                <a:cs typeface="Arial"/>
              </a:rPr>
              <a:t>:</a:t>
            </a:r>
          </a:p>
          <a:p>
            <a:pPr algn="l"/>
            <a:endParaRPr lang="ru-RU" sz="5400" b="1" dirty="0">
              <a:solidFill>
                <a:srgbClr val="FFFFFF"/>
              </a:solidFill>
              <a:latin typeface="Arial"/>
              <a:cs typeface="Arial"/>
            </a:endParaRPr>
          </a:p>
          <a:p>
            <a:pPr algn="l"/>
            <a:r>
              <a:rPr lang="ru-RU" sz="6200" b="1" dirty="0">
                <a:solidFill>
                  <a:srgbClr val="FFFFFF"/>
                </a:solidFill>
                <a:latin typeface="Arial"/>
                <a:cs typeface="Arial"/>
              </a:rPr>
              <a:t>Верь </a:t>
            </a:r>
            <a:r>
              <a:rPr lang="ru-RU" sz="6200" b="1" dirty="0" smtClean="0">
                <a:solidFill>
                  <a:srgbClr val="FFFFFF"/>
                </a:solidFill>
                <a:latin typeface="Arial"/>
                <a:cs typeface="Arial"/>
              </a:rPr>
              <a:t>Ему – спасенье </a:t>
            </a:r>
            <a:r>
              <a:rPr lang="ru-RU" sz="6200" b="1" dirty="0">
                <a:solidFill>
                  <a:srgbClr val="FFFFFF"/>
                </a:solidFill>
                <a:latin typeface="Arial"/>
                <a:cs typeface="Arial"/>
              </a:rPr>
              <a:t>Он </a:t>
            </a:r>
            <a:r>
              <a:rPr lang="ru-RU" sz="6200" b="1" dirty="0" smtClean="0">
                <a:solidFill>
                  <a:srgbClr val="FFFFFF"/>
                </a:solidFill>
                <a:latin typeface="Arial"/>
                <a:cs typeface="Arial"/>
              </a:rPr>
              <a:t>даёт.</a:t>
            </a:r>
            <a:endParaRPr lang="ru-RU" sz="6200" b="1" dirty="0">
              <a:solidFill>
                <a:srgbClr val="FFFFFF"/>
              </a:solidFill>
              <a:latin typeface="Arial"/>
              <a:cs typeface="Arial"/>
            </a:endParaRPr>
          </a:p>
          <a:p>
            <a:pPr algn="l"/>
            <a:r>
              <a:rPr lang="ru-RU" sz="6200" b="1" dirty="0">
                <a:solidFill>
                  <a:srgbClr val="FFFFFF"/>
                </a:solidFill>
                <a:latin typeface="Arial"/>
                <a:cs typeface="Arial"/>
              </a:rPr>
              <a:t>Верь Ему </a:t>
            </a:r>
            <a:r>
              <a:rPr lang="ru-RU" sz="6200" b="1" dirty="0" smtClean="0">
                <a:solidFill>
                  <a:srgbClr val="FFFFFF"/>
                </a:solidFill>
                <a:latin typeface="Arial"/>
                <a:cs typeface="Arial"/>
              </a:rPr>
              <a:t>–</a:t>
            </a:r>
          </a:p>
          <a:p>
            <a:pPr algn="l"/>
            <a:r>
              <a:rPr lang="ru-RU" sz="62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ru-RU" sz="6200" b="1" dirty="0" smtClean="0">
                <a:solidFill>
                  <a:srgbClr val="FFFFFF"/>
                </a:solidFill>
                <a:latin typeface="Arial"/>
                <a:cs typeface="Arial"/>
              </a:rPr>
              <a:t>            хранит </a:t>
            </a:r>
            <a:r>
              <a:rPr lang="ru-RU" sz="6200" b="1" dirty="0">
                <a:solidFill>
                  <a:srgbClr val="FFFFFF"/>
                </a:solidFill>
                <a:latin typeface="Arial"/>
                <a:cs typeface="Arial"/>
              </a:rPr>
              <a:t>Он Свой </a:t>
            </a:r>
            <a:r>
              <a:rPr lang="ru-RU" sz="6200" b="1" dirty="0" smtClean="0">
                <a:solidFill>
                  <a:srgbClr val="FFFFFF"/>
                </a:solidFill>
                <a:latin typeface="Arial"/>
                <a:cs typeface="Arial"/>
              </a:rPr>
              <a:t>народ.</a:t>
            </a:r>
            <a:endParaRPr lang="ru-RU" sz="6200" b="1" dirty="0">
              <a:solidFill>
                <a:srgbClr val="FFFFFF"/>
              </a:solidFill>
              <a:latin typeface="Arial"/>
              <a:cs typeface="Arial"/>
            </a:endParaRPr>
          </a:p>
          <a:p>
            <a:pPr algn="l"/>
            <a:r>
              <a:rPr lang="ru-RU" sz="6200" b="1" dirty="0">
                <a:solidFill>
                  <a:srgbClr val="FFFFFF"/>
                </a:solidFill>
                <a:latin typeface="Arial"/>
                <a:cs typeface="Arial"/>
              </a:rPr>
              <a:t>Верь </a:t>
            </a:r>
            <a:r>
              <a:rPr lang="ru-RU" sz="6200" b="1" dirty="0" smtClean="0">
                <a:solidFill>
                  <a:srgbClr val="FFFFFF"/>
                </a:solidFill>
                <a:latin typeface="Arial"/>
                <a:cs typeface="Arial"/>
              </a:rPr>
              <a:t>Ему – </a:t>
            </a:r>
          </a:p>
          <a:p>
            <a:pPr algn="l"/>
            <a:r>
              <a:rPr lang="ru-RU" sz="6200" b="1" dirty="0" smtClean="0">
                <a:solidFill>
                  <a:srgbClr val="FFFFFF"/>
                </a:solidFill>
                <a:latin typeface="Arial"/>
                <a:cs typeface="Arial"/>
              </a:rPr>
              <a:t>          Он </a:t>
            </a:r>
            <a:r>
              <a:rPr lang="ru-RU" sz="6200" b="1" dirty="0">
                <a:solidFill>
                  <a:srgbClr val="FFFFFF"/>
                </a:solidFill>
                <a:latin typeface="Arial"/>
                <a:cs typeface="Arial"/>
              </a:rPr>
              <a:t>твёрдый твой </a:t>
            </a:r>
            <a:r>
              <a:rPr lang="ru-RU" sz="6200" b="1" dirty="0" smtClean="0">
                <a:solidFill>
                  <a:srgbClr val="FFFFFF"/>
                </a:solidFill>
                <a:latin typeface="Arial"/>
                <a:cs typeface="Arial"/>
              </a:rPr>
              <a:t>Оплот.</a:t>
            </a:r>
            <a:endParaRPr lang="ru-RU" sz="6200" b="1" dirty="0">
              <a:solidFill>
                <a:srgbClr val="FFFFFF"/>
              </a:solidFill>
              <a:latin typeface="Arial"/>
              <a:cs typeface="Arial"/>
            </a:endParaRPr>
          </a:p>
          <a:p>
            <a:pPr algn="l"/>
            <a:r>
              <a:rPr lang="ru-RU" sz="6200" b="1" dirty="0">
                <a:solidFill>
                  <a:srgbClr val="FFFFFF"/>
                </a:solidFill>
                <a:latin typeface="Arial"/>
                <a:cs typeface="Arial"/>
              </a:rPr>
              <a:t>Верным пребывай </a:t>
            </a:r>
            <a:endParaRPr lang="ru-RU" sz="6200" b="1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algn="l"/>
            <a:r>
              <a:rPr lang="ru-RU" sz="62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ru-RU" sz="6200" b="1" dirty="0" smtClean="0">
                <a:solidFill>
                  <a:srgbClr val="FFFFFF"/>
                </a:solidFill>
                <a:latin typeface="Arial"/>
                <a:cs typeface="Arial"/>
              </a:rPr>
              <a:t>                      и </a:t>
            </a:r>
            <a:r>
              <a:rPr lang="ru-RU" sz="6200" b="1" dirty="0">
                <a:solidFill>
                  <a:srgbClr val="FFFFFF"/>
                </a:solidFill>
                <a:latin typeface="Arial"/>
                <a:cs typeface="Arial"/>
              </a:rPr>
              <a:t>верь, верь Ему</a:t>
            </a:r>
            <a:r>
              <a:rPr lang="ru-RU" sz="6200" b="1" dirty="0" smtClean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lang="ru-RU" sz="62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9196941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Копия 3840x2160-filtered.jpe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-66476" y="-24802"/>
            <a:ext cx="13137752" cy="9803204"/>
          </a:xfrm>
          <a:prstGeom prst="rect">
            <a:avLst/>
          </a:prstGeom>
          <a:ln w="12700">
            <a:miter lim="400000"/>
          </a:ln>
        </p:spPr>
      </p:pic>
      <p:sp>
        <p:nvSpPr>
          <p:cNvPr id="121" name="Shape 121"/>
          <p:cNvSpPr/>
          <p:nvPr/>
        </p:nvSpPr>
        <p:spPr>
          <a:xfrm>
            <a:off x="5415359" y="783279"/>
            <a:ext cx="6963316" cy="933589"/>
          </a:xfrm>
          <a:prstGeom prst="rect">
            <a:avLst/>
          </a:prstGeom>
          <a:ln w="12700"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>
              <a:defRPr sz="9400" b="1">
                <a:solidFill>
                  <a:srgbClr val="F0E7C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r"/>
            <a:r>
              <a:rPr sz="54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Песенное </a:t>
            </a:r>
            <a:r>
              <a:rPr sz="54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служение</a:t>
            </a:r>
            <a:endParaRPr lang="ru-RU" sz="5400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Изображение 4" descr="colonnade_karlovy_vary_01.jpg"/>
          <p:cNvPicPr>
            <a:picLocks noChangeAspect="1"/>
          </p:cNvPicPr>
          <p:nvPr/>
        </p:nvPicPr>
        <p:blipFill>
          <a:blip r:embed="rId3" cstate="print">
            <a:alphaModFix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76265" y="3726711"/>
            <a:ext cx="8554317" cy="5705730"/>
          </a:xfrm>
          <a:prstGeom prst="rect">
            <a:avLst/>
          </a:prstGeom>
          <a:effectLst>
            <a:glow rad="1905000">
              <a:schemeClr val="accent6">
                <a:lumMod val="75000"/>
                <a:alpha val="30000"/>
              </a:schemeClr>
            </a:glow>
            <a:softEdge rad="584200"/>
          </a:effectLst>
        </p:spPr>
      </p:pic>
      <p:sp>
        <p:nvSpPr>
          <p:cNvPr id="7" name="TextBox 6"/>
          <p:cNvSpPr txBox="1"/>
          <p:nvPr/>
        </p:nvSpPr>
        <p:spPr>
          <a:xfrm>
            <a:off x="652663" y="2454568"/>
            <a:ext cx="11921833" cy="127214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algn="r"/>
            <a:r>
              <a:rPr lang="ru-RU" sz="7600" b="1" dirty="0">
                <a:solidFill>
                  <a:schemeClr val="bg1"/>
                </a:solidFill>
                <a:latin typeface="Arial"/>
                <a:cs typeface="Arial"/>
              </a:rPr>
              <a:t>ОСНОВЫ НАШЕЙ ВЕРЫ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H="1">
            <a:off x="4992009" y="1761006"/>
            <a:ext cx="7355710" cy="0"/>
          </a:xfrm>
          <a:prstGeom prst="line">
            <a:avLst/>
          </a:prstGeom>
          <a:noFill/>
          <a:ln w="25400" cap="flat">
            <a:solidFill>
              <a:srgbClr val="FFFF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122" name="Копия муз служ ЕАД.png"/>
          <p:cNvPicPr>
            <a:picLocks noChangeAspect="1"/>
          </p:cNvPicPr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3986552" y="158744"/>
            <a:ext cx="1706435" cy="2275247"/>
          </a:xfrm>
          <a:prstGeom prst="rect">
            <a:avLst/>
          </a:prstGeom>
          <a:ln w="12700">
            <a:miter lim="400000"/>
          </a:ln>
          <a:effectLst/>
        </p:spPr>
      </p:pic>
    </p:spTree>
    <p:extLst>
      <p:ext uri="{BB962C8B-B14F-4D97-AF65-F5344CB8AC3E}">
        <p14:creationId xmlns:p14="http://schemas.microsoft.com/office/powerpoint/2010/main" xmlns="" val="223862893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Копия 3840x2160-filtered.jpe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-24802"/>
            <a:ext cx="13137752" cy="9803204"/>
          </a:xfrm>
          <a:prstGeom prst="rect">
            <a:avLst/>
          </a:prstGeom>
          <a:ln w="12700">
            <a:miter lim="400000"/>
          </a:ln>
        </p:spPr>
      </p:pic>
      <p:sp>
        <p:nvSpPr>
          <p:cNvPr id="121" name="Shape 121"/>
          <p:cNvSpPr/>
          <p:nvPr/>
        </p:nvSpPr>
        <p:spPr>
          <a:xfrm>
            <a:off x="5415359" y="783279"/>
            <a:ext cx="6963316" cy="933589"/>
          </a:xfrm>
          <a:prstGeom prst="rect">
            <a:avLst/>
          </a:prstGeom>
          <a:ln w="12700"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 algn="l">
              <a:defRPr sz="9400" b="1">
                <a:solidFill>
                  <a:srgbClr val="F0E7C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r"/>
            <a:r>
              <a:rPr sz="540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Песенное </a:t>
            </a:r>
            <a:r>
              <a:rPr sz="54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служение</a:t>
            </a:r>
            <a:endParaRPr lang="ru-RU" sz="5400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2663" y="2454568"/>
            <a:ext cx="11921833" cy="127214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r"/>
            <a:r>
              <a:rPr lang="ru-RU" sz="76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</a:rPr>
              <a:t>ОСНОВЫ НАШЕЙ ВЕРЫ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H="1">
            <a:off x="4992009" y="1761006"/>
            <a:ext cx="7355710" cy="0"/>
          </a:xfrm>
          <a:prstGeom prst="line">
            <a:avLst/>
          </a:prstGeom>
          <a:noFill/>
          <a:ln w="25400" cap="flat">
            <a:solidFill>
              <a:srgbClr val="FFFF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122" name="Копия муз служ ЕАД.png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3986552" y="158744"/>
            <a:ext cx="1706435" cy="2275247"/>
          </a:xfrm>
          <a:prstGeom prst="rect">
            <a:avLst/>
          </a:prstGeom>
          <a:ln w="12700">
            <a:miter lim="400000"/>
          </a:ln>
          <a:effectLst/>
        </p:spPr>
      </p:pic>
      <p:sp>
        <p:nvSpPr>
          <p:cNvPr id="2" name="TextBox 1"/>
          <p:cNvSpPr txBox="1"/>
          <p:nvPr/>
        </p:nvSpPr>
        <p:spPr>
          <a:xfrm>
            <a:off x="744620" y="4800920"/>
            <a:ext cx="11701821" cy="33650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6600" b="1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/>
                <a:cs typeface="Arial"/>
                <a:sym typeface="Helvetica Light"/>
              </a:rPr>
              <a:t>Доктрина </a:t>
            </a: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8000" b="1" dirty="0" smtClean="0">
                <a:solidFill>
                  <a:schemeClr val="bg1"/>
                </a:solidFill>
                <a:latin typeface="Arial"/>
                <a:cs typeface="Arial"/>
              </a:rPr>
              <a:t>«</a:t>
            </a:r>
            <a:r>
              <a:rPr kumimoji="0" lang="ru-RU" sz="8000" b="1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/>
                <a:cs typeface="Arial"/>
                <a:sym typeface="Helvetica Light"/>
              </a:rPr>
              <a:t>Священное Писание»</a:t>
            </a: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6600" b="1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Arial"/>
              <a:cs typeface="Arial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5706071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Копия 3840x2160-filtered.jpe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-24802"/>
            <a:ext cx="13137752" cy="9803204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Box 1"/>
          <p:cNvSpPr txBox="1"/>
          <p:nvPr/>
        </p:nvSpPr>
        <p:spPr>
          <a:xfrm>
            <a:off x="2088686" y="494857"/>
            <a:ext cx="8802014" cy="16414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4000" b="1" u="none" strike="noStrike" normalizeH="0" baseline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FillTx/>
                <a:latin typeface="Arial"/>
                <a:cs typeface="Arial"/>
                <a:sym typeface="Helvetica Light"/>
              </a:rPr>
              <a:t>Доктрина </a:t>
            </a: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6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</a:rPr>
              <a:t>«</a:t>
            </a:r>
            <a:r>
              <a:rPr kumimoji="0" lang="ru-RU" sz="6000" b="1" u="none" strike="noStrike" normalizeH="0" baseline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FillTx/>
                <a:latin typeface="Arial"/>
                <a:cs typeface="Arial"/>
                <a:sym typeface="Helvetica Light"/>
              </a:rPr>
              <a:t>Священное Писание»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1675" y="2390484"/>
            <a:ext cx="12775485" cy="675056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ru-RU" dirty="0">
                <a:solidFill>
                  <a:srgbClr val="FFFFFF"/>
                </a:solidFill>
              </a:rPr>
              <a:t>Священное Писание Ветхого и Нового </a:t>
            </a:r>
            <a:r>
              <a:rPr lang="ru-RU" dirty="0" smtClean="0">
                <a:solidFill>
                  <a:srgbClr val="FFFFFF"/>
                </a:solidFill>
              </a:rPr>
              <a:t>Заветов</a:t>
            </a:r>
          </a:p>
          <a:p>
            <a:r>
              <a:rPr lang="ru-RU" dirty="0" smtClean="0">
                <a:solidFill>
                  <a:srgbClr val="FFFFFF"/>
                </a:solidFill>
              </a:rPr>
              <a:t> </a:t>
            </a:r>
            <a:r>
              <a:rPr lang="ru-RU" dirty="0">
                <a:solidFill>
                  <a:srgbClr val="FFFFFF"/>
                </a:solidFill>
              </a:rPr>
              <a:t>есть Слово Божие, </a:t>
            </a:r>
            <a:endParaRPr lang="ru-RU" dirty="0" smtClean="0">
              <a:solidFill>
                <a:srgbClr val="FFFFFF"/>
              </a:solidFill>
            </a:endParaRPr>
          </a:p>
          <a:p>
            <a:r>
              <a:rPr lang="ru-RU" dirty="0" smtClean="0">
                <a:solidFill>
                  <a:srgbClr val="FFFFFF"/>
                </a:solidFill>
              </a:rPr>
              <a:t>письменно </a:t>
            </a:r>
            <a:r>
              <a:rPr lang="ru-RU" dirty="0">
                <a:solidFill>
                  <a:srgbClr val="FFFFFF"/>
                </a:solidFill>
              </a:rPr>
              <a:t>переданное по Божественному вдохновению через святых мужей Божьих, </a:t>
            </a:r>
            <a:endParaRPr lang="ru-RU" dirty="0" smtClean="0">
              <a:solidFill>
                <a:srgbClr val="FFFFFF"/>
              </a:solidFill>
            </a:endParaRPr>
          </a:p>
          <a:p>
            <a:r>
              <a:rPr lang="ru-RU" dirty="0" smtClean="0">
                <a:solidFill>
                  <a:srgbClr val="FFFFFF"/>
                </a:solidFill>
              </a:rPr>
              <a:t>которые </a:t>
            </a:r>
            <a:r>
              <a:rPr lang="ru-RU" dirty="0">
                <a:solidFill>
                  <a:srgbClr val="FFFFFF"/>
                </a:solidFill>
              </a:rPr>
              <a:t>произносили и писали его </a:t>
            </a:r>
            <a:endParaRPr lang="ru-RU" dirty="0" smtClean="0">
              <a:solidFill>
                <a:srgbClr val="FFFFFF"/>
              </a:solidFill>
            </a:endParaRPr>
          </a:p>
          <a:p>
            <a:r>
              <a:rPr lang="ru-RU" dirty="0" smtClean="0">
                <a:solidFill>
                  <a:srgbClr val="FFFFFF"/>
                </a:solidFill>
              </a:rPr>
              <a:t>по </a:t>
            </a:r>
            <a:r>
              <a:rPr lang="ru-RU" dirty="0">
                <a:solidFill>
                  <a:srgbClr val="FFFFFF"/>
                </a:solidFill>
              </a:rPr>
              <a:t>побуждению Святого Духа</a:t>
            </a:r>
            <a:r>
              <a:rPr lang="ru-RU" dirty="0" smtClean="0">
                <a:solidFill>
                  <a:srgbClr val="FFFFFF"/>
                </a:solidFill>
              </a:rPr>
              <a:t>.</a:t>
            </a:r>
          </a:p>
          <a:p>
            <a:r>
              <a:rPr lang="ru-RU" dirty="0" smtClean="0">
                <a:solidFill>
                  <a:srgbClr val="FFFFFF"/>
                </a:solidFill>
              </a:rPr>
              <a:t> </a:t>
            </a:r>
            <a:r>
              <a:rPr lang="ru-RU" dirty="0">
                <a:solidFill>
                  <a:srgbClr val="FFFFFF"/>
                </a:solidFill>
              </a:rPr>
              <a:t>Посредством этого Слова Бог передал человеку необходимые для спасения знания. </a:t>
            </a:r>
            <a:endParaRPr lang="ru-RU" dirty="0" smtClean="0">
              <a:solidFill>
                <a:srgbClr val="FFFFFF"/>
              </a:solidFill>
            </a:endParaRPr>
          </a:p>
          <a:p>
            <a:r>
              <a:rPr lang="ru-RU" dirty="0" smtClean="0">
                <a:solidFill>
                  <a:srgbClr val="FFFFFF"/>
                </a:solidFill>
              </a:rPr>
              <a:t>Библия </a:t>
            </a:r>
            <a:r>
              <a:rPr lang="ru-RU" dirty="0">
                <a:solidFill>
                  <a:srgbClr val="FFFFFF"/>
                </a:solidFill>
              </a:rPr>
              <a:t>– это безошибочное откровение Его воли</a:t>
            </a:r>
            <a:r>
              <a:rPr lang="ru-RU" dirty="0" smtClean="0">
                <a:solidFill>
                  <a:srgbClr val="FFFFFF"/>
                </a:solidFill>
              </a:rPr>
              <a:t>.</a:t>
            </a:r>
          </a:p>
          <a:p>
            <a:r>
              <a:rPr lang="ru-RU" dirty="0" smtClean="0">
                <a:solidFill>
                  <a:srgbClr val="FFFFFF"/>
                </a:solidFill>
              </a:rPr>
              <a:t> </a:t>
            </a:r>
            <a:r>
              <a:rPr lang="ru-RU" dirty="0">
                <a:solidFill>
                  <a:srgbClr val="FFFFFF"/>
                </a:solidFill>
              </a:rPr>
              <a:t>Она является мерилом характера, испытанием опыта, </a:t>
            </a:r>
            <a:endParaRPr lang="ru-RU" dirty="0" smtClean="0">
              <a:solidFill>
                <a:srgbClr val="FFFFFF"/>
              </a:solidFill>
            </a:endParaRPr>
          </a:p>
          <a:p>
            <a:r>
              <a:rPr lang="ru-RU" dirty="0" smtClean="0">
                <a:solidFill>
                  <a:srgbClr val="FFFFFF"/>
                </a:solidFill>
              </a:rPr>
              <a:t>авторитетным </a:t>
            </a:r>
            <a:r>
              <a:rPr lang="ru-RU" dirty="0">
                <a:solidFill>
                  <a:srgbClr val="FFFFFF"/>
                </a:solidFill>
              </a:rPr>
              <a:t>изложением доктрин и достоверным сообщением о действиях Бога в истории нашего мира.</a:t>
            </a:r>
            <a:endParaRPr kumimoji="0" lang="ru-RU" sz="36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6855044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Копия 3840x2160-filtered.jpeg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0" y="-24802"/>
            <a:ext cx="13137752" cy="9803204"/>
          </a:xfrm>
          <a:prstGeom prst="rect">
            <a:avLst/>
          </a:prstGeom>
          <a:ln w="12700">
            <a:miter lim="400000"/>
          </a:ln>
        </p:spPr>
      </p:pic>
      <p:sp>
        <p:nvSpPr>
          <p:cNvPr id="121" name="Shape 121"/>
          <p:cNvSpPr/>
          <p:nvPr/>
        </p:nvSpPr>
        <p:spPr>
          <a:xfrm>
            <a:off x="5856349" y="624535"/>
            <a:ext cx="6963316" cy="933589"/>
          </a:xfrm>
          <a:prstGeom prst="rect">
            <a:avLst/>
          </a:prstGeom>
          <a:ln w="12700"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 algn="l">
              <a:defRPr sz="9400" b="1">
                <a:solidFill>
                  <a:srgbClr val="F0E7C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r"/>
            <a:r>
              <a:rPr sz="540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Песенное </a:t>
            </a:r>
            <a:r>
              <a:rPr sz="54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служение</a:t>
            </a:r>
            <a:endParaRPr lang="ru-RU" sz="5400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H="1">
            <a:off x="5397729" y="1566988"/>
            <a:ext cx="7355710" cy="0"/>
          </a:xfrm>
          <a:prstGeom prst="line">
            <a:avLst/>
          </a:prstGeom>
          <a:noFill/>
          <a:ln w="25400" cap="flat">
            <a:solidFill>
              <a:srgbClr val="FFFF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122" name="Копия муз служ ЕАД.png"/>
          <p:cNvPicPr>
            <a:picLocks noChangeAspect="1"/>
          </p:cNvPicPr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4427542" y="0"/>
            <a:ext cx="1706435" cy="2275247"/>
          </a:xfrm>
          <a:prstGeom prst="rect">
            <a:avLst/>
          </a:prstGeom>
          <a:ln w="12700">
            <a:miter lim="400000"/>
          </a:ln>
          <a:effectLst/>
        </p:spPr>
      </p:pic>
      <p:sp>
        <p:nvSpPr>
          <p:cNvPr id="2" name="TextBox 1"/>
          <p:cNvSpPr txBox="1"/>
          <p:nvPr/>
        </p:nvSpPr>
        <p:spPr>
          <a:xfrm>
            <a:off x="1291506" y="2433991"/>
            <a:ext cx="10890289" cy="314958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6600" b="1" dirty="0" smtClean="0">
                <a:solidFill>
                  <a:schemeClr val="bg1"/>
                </a:solidFill>
                <a:latin typeface="Arial"/>
                <a:cs typeface="Arial"/>
              </a:rPr>
              <a:t>БИБЛИЯ</a:t>
            </a: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6600" b="1" dirty="0">
                <a:solidFill>
                  <a:schemeClr val="bg1"/>
                </a:solidFill>
                <a:latin typeface="Arial"/>
                <a:cs typeface="Arial"/>
              </a:rPr>
              <a:t>м</a:t>
            </a:r>
            <a:r>
              <a:rPr kumimoji="0" lang="ru-RU" sz="6600" b="1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/>
                <a:cs typeface="Arial"/>
                <a:sym typeface="Helvetica Light"/>
              </a:rPr>
              <a:t>ного</a:t>
            </a:r>
            <a:r>
              <a:rPr kumimoji="0" lang="ru-RU" sz="6600" b="1" u="none" strike="noStrike" cap="none" spc="0" normalizeH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/>
                <a:cs typeface="Arial"/>
                <a:sym typeface="Helvetica Light"/>
              </a:rPr>
              <a:t> света нам открыла</a:t>
            </a:r>
            <a:endParaRPr kumimoji="0" lang="ru-RU" sz="8000" b="1" u="none" strike="noStrike" cap="none" spc="0" normalizeH="0" baseline="0" dirty="0" smtClean="0">
              <a:ln>
                <a:noFill/>
              </a:ln>
              <a:solidFill>
                <a:schemeClr val="bg1"/>
              </a:solidFill>
              <a:effectLst/>
              <a:uFillTx/>
              <a:latin typeface="Arial"/>
              <a:cs typeface="Arial"/>
              <a:sym typeface="Helvetica Light"/>
            </a:endParaRP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6600" b="1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Arial"/>
              <a:cs typeface="Arial"/>
              <a:sym typeface="Helvetica Light"/>
            </a:endParaRPr>
          </a:p>
        </p:txBody>
      </p:sp>
      <p:pic>
        <p:nvPicPr>
          <p:cNvPr id="4" name="Изображение 3" descr="5938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18376" y="4091926"/>
            <a:ext cx="8659425" cy="5400613"/>
          </a:xfrm>
          <a:prstGeom prst="rect">
            <a:avLst/>
          </a:prstGeom>
          <a:effectLst>
            <a:glow rad="1905000">
              <a:schemeClr val="accent6">
                <a:lumMod val="75000"/>
                <a:alpha val="28000"/>
              </a:schemeClr>
            </a:glow>
            <a:softEdge rad="977900"/>
          </a:effectLst>
        </p:spPr>
      </p:pic>
    </p:spTree>
    <p:extLst>
      <p:ext uri="{BB962C8B-B14F-4D97-AF65-F5344CB8AC3E}">
        <p14:creationId xmlns:p14="http://schemas.microsoft.com/office/powerpoint/2010/main" xmlns="" val="167188348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Копия 3840x2160.jp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-3008" y="-24805"/>
            <a:ext cx="13137816" cy="9803253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Прямоугольник 3"/>
          <p:cNvSpPr/>
          <p:nvPr/>
        </p:nvSpPr>
        <p:spPr>
          <a:xfrm>
            <a:off x="2258090" y="815154"/>
            <a:ext cx="8488622" cy="30469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9600" b="1" dirty="0">
                <a:solidFill>
                  <a:schemeClr val="bg1"/>
                </a:solidFill>
                <a:latin typeface="Arial"/>
                <a:cs typeface="Arial"/>
              </a:rPr>
              <a:t>Люблю </a:t>
            </a:r>
            <a:r>
              <a:rPr lang="ru-RU" sz="9600" b="1" dirty="0" smtClean="0">
                <a:solidFill>
                  <a:schemeClr val="bg1"/>
                </a:solidFill>
                <a:latin typeface="Arial"/>
                <a:cs typeface="Arial"/>
              </a:rPr>
              <a:t>я </a:t>
            </a:r>
          </a:p>
          <a:p>
            <a:r>
              <a:rPr lang="ru-RU" sz="9600" b="1" dirty="0" smtClean="0">
                <a:solidFill>
                  <a:schemeClr val="bg1"/>
                </a:solidFill>
                <a:latin typeface="Arial"/>
                <a:cs typeface="Arial"/>
              </a:rPr>
              <a:t>весть </a:t>
            </a:r>
            <a:r>
              <a:rPr lang="ru-RU" sz="9600" b="1" dirty="0">
                <a:solidFill>
                  <a:schemeClr val="bg1"/>
                </a:solidFill>
                <a:latin typeface="Arial"/>
                <a:cs typeface="Arial"/>
              </a:rPr>
              <a:t>благую</a:t>
            </a:r>
          </a:p>
        </p:txBody>
      </p:sp>
      <p:pic>
        <p:nvPicPr>
          <p:cNvPr id="11" name="Изображение 10"/>
          <p:cNvPicPr>
            <a:picLocks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-10985" y="5591534"/>
            <a:ext cx="13145793" cy="3834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232063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Копия 3840x2160-filtered.jpe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-66476" y="-24802"/>
            <a:ext cx="13137752" cy="9803204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492157" y="558629"/>
            <a:ext cx="9707192" cy="8710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algn="l"/>
            <a:r>
              <a:rPr lang="ru-RU" sz="7000" b="1" dirty="0">
                <a:solidFill>
                  <a:schemeClr val="bg1"/>
                </a:solidFill>
              </a:rPr>
              <a:t>Библия много </a:t>
            </a:r>
            <a:endParaRPr lang="ru-RU" sz="7000" b="1" dirty="0" smtClean="0">
              <a:solidFill>
                <a:schemeClr val="bg1"/>
              </a:solidFill>
            </a:endParaRPr>
          </a:p>
          <a:p>
            <a:pPr algn="l"/>
            <a:r>
              <a:rPr lang="ru-RU" sz="7000" b="1" dirty="0" smtClean="0">
                <a:solidFill>
                  <a:schemeClr val="bg1"/>
                </a:solidFill>
              </a:rPr>
              <a:t>Света</a:t>
            </a:r>
            <a:r>
              <a:rPr lang="ru-RU" sz="7000" b="1" dirty="0">
                <a:solidFill>
                  <a:schemeClr val="bg1"/>
                </a:solidFill>
              </a:rPr>
              <a:t> </a:t>
            </a:r>
            <a:r>
              <a:rPr lang="ru-RU" sz="7000" b="1" dirty="0" smtClean="0">
                <a:solidFill>
                  <a:schemeClr val="bg1"/>
                </a:solidFill>
              </a:rPr>
              <a:t>нам </a:t>
            </a:r>
            <a:r>
              <a:rPr lang="ru-RU" sz="7000" b="1" dirty="0">
                <a:solidFill>
                  <a:schemeClr val="bg1"/>
                </a:solidFill>
              </a:rPr>
              <a:t>открыла,</a:t>
            </a:r>
          </a:p>
          <a:p>
            <a:pPr algn="l"/>
            <a:r>
              <a:rPr lang="ru-RU" sz="7000" b="1" dirty="0">
                <a:solidFill>
                  <a:schemeClr val="bg1"/>
                </a:solidFill>
              </a:rPr>
              <a:t>Нас научила </a:t>
            </a:r>
            <a:endParaRPr lang="ru-RU" sz="7000" b="1" dirty="0" smtClean="0">
              <a:solidFill>
                <a:schemeClr val="bg1"/>
              </a:solidFill>
            </a:endParaRPr>
          </a:p>
          <a:p>
            <a:pPr algn="l"/>
            <a:r>
              <a:rPr lang="ru-RU" sz="7000" b="1" dirty="0">
                <a:solidFill>
                  <a:schemeClr val="bg1"/>
                </a:solidFill>
              </a:rPr>
              <a:t>В</a:t>
            </a:r>
            <a:r>
              <a:rPr lang="ru-RU" sz="7000" b="1" dirty="0" smtClean="0">
                <a:solidFill>
                  <a:schemeClr val="bg1"/>
                </a:solidFill>
              </a:rPr>
              <a:t>сех </a:t>
            </a:r>
            <a:r>
              <a:rPr lang="ru-RU" sz="7000" b="1" dirty="0">
                <a:solidFill>
                  <a:schemeClr val="bg1"/>
                </a:solidFill>
              </a:rPr>
              <a:t>людей любить.</a:t>
            </a:r>
          </a:p>
          <a:p>
            <a:pPr algn="l"/>
            <a:r>
              <a:rPr lang="ru-RU" sz="7000" b="1" dirty="0">
                <a:solidFill>
                  <a:schemeClr val="bg1"/>
                </a:solidFill>
              </a:rPr>
              <a:t>Несколько тысяч лет </a:t>
            </a:r>
            <a:endParaRPr lang="ru-RU" sz="7000" b="1" dirty="0" smtClean="0">
              <a:solidFill>
                <a:schemeClr val="bg1"/>
              </a:solidFill>
            </a:endParaRPr>
          </a:p>
          <a:p>
            <a:pPr algn="l"/>
            <a:r>
              <a:rPr lang="ru-RU" sz="7000" b="1" dirty="0" smtClean="0">
                <a:solidFill>
                  <a:schemeClr val="bg1"/>
                </a:solidFill>
              </a:rPr>
              <a:t>Она </a:t>
            </a:r>
            <a:r>
              <a:rPr lang="ru-RU" sz="7000" b="1" dirty="0">
                <a:solidFill>
                  <a:schemeClr val="bg1"/>
                </a:solidFill>
              </a:rPr>
              <a:t>светила,</a:t>
            </a:r>
          </a:p>
          <a:p>
            <a:pPr algn="l"/>
            <a:r>
              <a:rPr lang="ru-RU" sz="7000" b="1" dirty="0">
                <a:solidFill>
                  <a:schemeClr val="bg1"/>
                </a:solidFill>
              </a:rPr>
              <a:t>И до конца </a:t>
            </a:r>
            <a:endParaRPr lang="ru-RU" sz="7000" b="1" dirty="0" smtClean="0">
              <a:solidFill>
                <a:schemeClr val="bg1"/>
              </a:solidFill>
            </a:endParaRPr>
          </a:p>
          <a:p>
            <a:pPr algn="l"/>
            <a:r>
              <a:rPr lang="ru-RU" sz="7000" b="1" dirty="0">
                <a:solidFill>
                  <a:schemeClr val="bg1"/>
                </a:solidFill>
              </a:rPr>
              <a:t>Н</a:t>
            </a:r>
            <a:r>
              <a:rPr lang="ru-RU" sz="7000" b="1" dirty="0" smtClean="0">
                <a:solidFill>
                  <a:schemeClr val="bg1"/>
                </a:solidFill>
              </a:rPr>
              <a:t>ам </a:t>
            </a:r>
            <a:r>
              <a:rPr lang="ru-RU" sz="7000" b="1" dirty="0">
                <a:solidFill>
                  <a:schemeClr val="bg1"/>
                </a:solidFill>
              </a:rPr>
              <a:t>будет говорить.</a:t>
            </a:r>
          </a:p>
        </p:txBody>
      </p:sp>
    </p:spTree>
    <p:extLst>
      <p:ext uri="{BB962C8B-B14F-4D97-AF65-F5344CB8AC3E}">
        <p14:creationId xmlns:p14="http://schemas.microsoft.com/office/powerpoint/2010/main" xmlns="" val="90443818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Копия 3840x2160-filtered.jpe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-66476" y="-24802"/>
            <a:ext cx="13137752" cy="9803204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TextBox 4"/>
          <p:cNvSpPr txBox="1"/>
          <p:nvPr/>
        </p:nvSpPr>
        <p:spPr>
          <a:xfrm>
            <a:off x="653487" y="618039"/>
            <a:ext cx="9072691" cy="8710077"/>
          </a:xfrm>
          <a:prstGeom prst="rect">
            <a:avLst/>
          </a:prstGeom>
          <a:noFill/>
          <a:effec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algn="l"/>
            <a:r>
              <a:rPr lang="ru-RU" sz="4000" b="1" dirty="0" smtClean="0">
                <a:solidFill>
                  <a:schemeClr val="bg1"/>
                </a:solidFill>
              </a:rPr>
              <a:t>Припев:</a:t>
            </a:r>
          </a:p>
          <a:p>
            <a:pPr algn="l"/>
            <a:endParaRPr lang="ru-RU" sz="4000" b="1" dirty="0" smtClean="0">
              <a:solidFill>
                <a:schemeClr val="bg1"/>
              </a:solidFill>
            </a:endParaRPr>
          </a:p>
          <a:p>
            <a:pPr algn="l"/>
            <a:r>
              <a:rPr lang="ru-RU" sz="6000" b="1" dirty="0" smtClean="0">
                <a:solidFill>
                  <a:schemeClr val="bg1"/>
                </a:solidFill>
              </a:rPr>
              <a:t>Боже</a:t>
            </a:r>
            <a:r>
              <a:rPr lang="ru-RU" sz="6000" b="1" dirty="0">
                <a:solidFill>
                  <a:schemeClr val="bg1"/>
                </a:solidFill>
              </a:rPr>
              <a:t>, даруй нам </a:t>
            </a:r>
            <a:endParaRPr lang="ru-RU" sz="6000" b="1" dirty="0" smtClean="0">
              <a:solidFill>
                <a:schemeClr val="bg1"/>
              </a:solidFill>
            </a:endParaRPr>
          </a:p>
          <a:p>
            <a:pPr algn="l"/>
            <a:r>
              <a:rPr lang="ru-RU" sz="6000" b="1" dirty="0">
                <a:solidFill>
                  <a:schemeClr val="bg1"/>
                </a:solidFill>
              </a:rPr>
              <a:t>В</a:t>
            </a:r>
            <a:r>
              <a:rPr lang="ru-RU" sz="6000" b="1" dirty="0" smtClean="0">
                <a:solidFill>
                  <a:schemeClr val="bg1"/>
                </a:solidFill>
              </a:rPr>
              <a:t>никнуть </a:t>
            </a:r>
            <a:r>
              <a:rPr lang="ru-RU" sz="6000" b="1" dirty="0">
                <a:solidFill>
                  <a:schemeClr val="bg1"/>
                </a:solidFill>
              </a:rPr>
              <a:t>в это Слово,</a:t>
            </a:r>
          </a:p>
          <a:p>
            <a:pPr algn="l"/>
            <a:r>
              <a:rPr lang="ru-RU" sz="6000" b="1" dirty="0">
                <a:solidFill>
                  <a:schemeClr val="bg1"/>
                </a:solidFill>
              </a:rPr>
              <a:t>И возвестить </a:t>
            </a:r>
            <a:endParaRPr lang="ru-RU" sz="6000" b="1" dirty="0" smtClean="0">
              <a:solidFill>
                <a:schemeClr val="bg1"/>
              </a:solidFill>
            </a:endParaRPr>
          </a:p>
          <a:p>
            <a:pPr algn="l"/>
            <a:r>
              <a:rPr lang="ru-RU" sz="6000" b="1" dirty="0">
                <a:solidFill>
                  <a:schemeClr val="bg1"/>
                </a:solidFill>
              </a:rPr>
              <a:t>В</a:t>
            </a:r>
            <a:r>
              <a:rPr lang="ru-RU" sz="6000" b="1" dirty="0" smtClean="0">
                <a:solidFill>
                  <a:schemeClr val="bg1"/>
                </a:solidFill>
              </a:rPr>
              <a:t>о </a:t>
            </a:r>
            <a:r>
              <a:rPr lang="ru-RU" sz="6000" b="1" dirty="0">
                <a:solidFill>
                  <a:schemeClr val="bg1"/>
                </a:solidFill>
              </a:rPr>
              <a:t>всех краях Земли:</a:t>
            </a:r>
          </a:p>
          <a:p>
            <a:pPr algn="l"/>
            <a:r>
              <a:rPr lang="ru-RU" sz="6000" b="1" dirty="0">
                <a:solidFill>
                  <a:schemeClr val="bg1"/>
                </a:solidFill>
              </a:rPr>
              <a:t>Вот уж грядет </a:t>
            </a:r>
            <a:endParaRPr lang="ru-RU" sz="6000" b="1" dirty="0" smtClean="0">
              <a:solidFill>
                <a:schemeClr val="bg1"/>
              </a:solidFill>
            </a:endParaRPr>
          </a:p>
          <a:p>
            <a:pPr algn="l"/>
            <a:r>
              <a:rPr lang="ru-RU" sz="6000" b="1" dirty="0">
                <a:solidFill>
                  <a:schemeClr val="bg1"/>
                </a:solidFill>
              </a:rPr>
              <a:t>П</a:t>
            </a:r>
            <a:r>
              <a:rPr lang="ru-RU" sz="6000" b="1" dirty="0" smtClean="0">
                <a:solidFill>
                  <a:schemeClr val="bg1"/>
                </a:solidFill>
              </a:rPr>
              <a:t>ришествие </a:t>
            </a:r>
            <a:r>
              <a:rPr lang="ru-RU" sz="6000" b="1" dirty="0">
                <a:solidFill>
                  <a:schemeClr val="bg1"/>
                </a:solidFill>
              </a:rPr>
              <a:t>Христово!</a:t>
            </a:r>
          </a:p>
          <a:p>
            <a:pPr algn="l"/>
            <a:r>
              <a:rPr lang="ru-RU" sz="6000" b="1" dirty="0">
                <a:solidFill>
                  <a:schemeClr val="bg1"/>
                </a:solidFill>
              </a:rPr>
              <a:t>Той Божьей вести, </a:t>
            </a:r>
            <a:endParaRPr lang="ru-RU" sz="6000" b="1" dirty="0" smtClean="0">
              <a:solidFill>
                <a:schemeClr val="bg1"/>
              </a:solidFill>
            </a:endParaRPr>
          </a:p>
          <a:p>
            <a:pPr algn="l"/>
            <a:r>
              <a:rPr lang="ru-RU" sz="6000" b="1" dirty="0">
                <a:solidFill>
                  <a:schemeClr val="bg1"/>
                </a:solidFill>
              </a:rPr>
              <a:t>В</a:t>
            </a:r>
            <a:r>
              <a:rPr lang="ru-RU" sz="6000" b="1" dirty="0" smtClean="0">
                <a:solidFill>
                  <a:schemeClr val="bg1"/>
                </a:solidFill>
              </a:rPr>
              <a:t>есь </a:t>
            </a:r>
            <a:r>
              <a:rPr lang="ru-RU" sz="6000" b="1" dirty="0">
                <a:solidFill>
                  <a:schemeClr val="bg1"/>
                </a:solidFill>
              </a:rPr>
              <a:t>народ, внемли.</a:t>
            </a:r>
          </a:p>
        </p:txBody>
      </p:sp>
    </p:spTree>
    <p:extLst>
      <p:ext uri="{BB962C8B-B14F-4D97-AF65-F5344CB8AC3E}">
        <p14:creationId xmlns:p14="http://schemas.microsoft.com/office/powerpoint/2010/main" xmlns="" val="146673711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Копия 3840x2160-filtered.jpe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-66476" y="-24802"/>
            <a:ext cx="13137752" cy="9803204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511641" y="529296"/>
            <a:ext cx="11164172" cy="8710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algn="l"/>
            <a:r>
              <a:rPr lang="ru-RU" sz="7000" b="1" dirty="0">
                <a:solidFill>
                  <a:schemeClr val="bg1"/>
                </a:solidFill>
              </a:rPr>
              <a:t>Много пророчеств </a:t>
            </a:r>
            <a:endParaRPr lang="ru-RU" sz="7000" b="1" dirty="0" smtClean="0">
              <a:solidFill>
                <a:schemeClr val="bg1"/>
              </a:solidFill>
            </a:endParaRPr>
          </a:p>
          <a:p>
            <a:pPr algn="l"/>
            <a:r>
              <a:rPr lang="ru-RU" sz="7000" b="1" dirty="0">
                <a:solidFill>
                  <a:schemeClr val="bg1"/>
                </a:solidFill>
              </a:rPr>
              <a:t>В</a:t>
            </a:r>
            <a:r>
              <a:rPr lang="ru-RU" sz="7000" b="1" dirty="0" smtClean="0">
                <a:solidFill>
                  <a:schemeClr val="bg1"/>
                </a:solidFill>
              </a:rPr>
              <a:t> </a:t>
            </a:r>
            <a:r>
              <a:rPr lang="ru-RU" sz="7000" b="1" dirty="0">
                <a:solidFill>
                  <a:schemeClr val="bg1"/>
                </a:solidFill>
              </a:rPr>
              <a:t>Библии открыто,</a:t>
            </a:r>
          </a:p>
          <a:p>
            <a:pPr algn="l"/>
            <a:r>
              <a:rPr lang="ru-RU" sz="7000" b="1" dirty="0">
                <a:solidFill>
                  <a:schemeClr val="bg1"/>
                </a:solidFill>
              </a:rPr>
              <a:t>Всем говорят, </a:t>
            </a:r>
            <a:endParaRPr lang="ru-RU" sz="7000" b="1" dirty="0" smtClean="0">
              <a:solidFill>
                <a:schemeClr val="bg1"/>
              </a:solidFill>
            </a:endParaRPr>
          </a:p>
          <a:p>
            <a:pPr algn="l"/>
            <a:r>
              <a:rPr lang="ru-RU" sz="7000" b="1" dirty="0">
                <a:solidFill>
                  <a:schemeClr val="bg1"/>
                </a:solidFill>
              </a:rPr>
              <a:t>Ч</a:t>
            </a:r>
            <a:r>
              <a:rPr lang="ru-RU" sz="7000" b="1" dirty="0" smtClean="0">
                <a:solidFill>
                  <a:schemeClr val="bg1"/>
                </a:solidFill>
              </a:rPr>
              <a:t>то </a:t>
            </a:r>
            <a:r>
              <a:rPr lang="ru-RU" sz="7000" b="1" dirty="0">
                <a:solidFill>
                  <a:schemeClr val="bg1"/>
                </a:solidFill>
              </a:rPr>
              <a:t>будет впереди;</a:t>
            </a:r>
          </a:p>
          <a:p>
            <a:pPr algn="l"/>
            <a:r>
              <a:rPr lang="ru-RU" sz="7000" b="1" dirty="0">
                <a:solidFill>
                  <a:schemeClr val="bg1"/>
                </a:solidFill>
              </a:rPr>
              <a:t>Сколько в ней мудрости </a:t>
            </a:r>
          </a:p>
          <a:p>
            <a:pPr algn="l"/>
            <a:r>
              <a:rPr lang="ru-RU" sz="7000" b="1" dirty="0" smtClean="0">
                <a:solidFill>
                  <a:schemeClr val="bg1"/>
                </a:solidFill>
              </a:rPr>
              <a:t>Для </a:t>
            </a:r>
            <a:r>
              <a:rPr lang="ru-RU" sz="7000" b="1" dirty="0">
                <a:solidFill>
                  <a:schemeClr val="bg1"/>
                </a:solidFill>
              </a:rPr>
              <a:t>нас сокрыто!</a:t>
            </a:r>
          </a:p>
          <a:p>
            <a:pPr algn="l"/>
            <a:r>
              <a:rPr lang="ru-RU" sz="7000" b="1" dirty="0" smtClean="0">
                <a:solidFill>
                  <a:schemeClr val="bg1"/>
                </a:solidFill>
              </a:rPr>
              <a:t>Боже</a:t>
            </a:r>
            <a:r>
              <a:rPr lang="ru-RU" sz="7000" b="1" dirty="0">
                <a:solidFill>
                  <a:schemeClr val="bg1"/>
                </a:solidFill>
              </a:rPr>
              <a:t>,</a:t>
            </a:r>
            <a:r>
              <a:rPr lang="ru-RU" sz="7000" b="1" dirty="0" smtClean="0">
                <a:solidFill>
                  <a:schemeClr val="bg1"/>
                </a:solidFill>
              </a:rPr>
              <a:t> </a:t>
            </a:r>
            <a:r>
              <a:rPr lang="ru-RU" sz="7000" b="1" dirty="0">
                <a:solidFill>
                  <a:schemeClr val="bg1"/>
                </a:solidFill>
              </a:rPr>
              <a:t>наш слабый </a:t>
            </a:r>
            <a:endParaRPr lang="ru-RU" sz="7000" b="1" dirty="0" smtClean="0">
              <a:solidFill>
                <a:schemeClr val="bg1"/>
              </a:solidFill>
            </a:endParaRPr>
          </a:p>
          <a:p>
            <a:pPr algn="l"/>
            <a:r>
              <a:rPr lang="ru-RU" sz="7000" b="1" dirty="0">
                <a:solidFill>
                  <a:schemeClr val="bg1"/>
                </a:solidFill>
              </a:rPr>
              <a:t>Р</a:t>
            </a:r>
            <a:r>
              <a:rPr lang="ru-RU" sz="7000" b="1" dirty="0" smtClean="0">
                <a:solidFill>
                  <a:schemeClr val="bg1"/>
                </a:solidFill>
              </a:rPr>
              <a:t>азум </a:t>
            </a:r>
            <a:r>
              <a:rPr lang="ru-RU" sz="7000" b="1" dirty="0">
                <a:solidFill>
                  <a:schemeClr val="bg1"/>
                </a:solidFill>
              </a:rPr>
              <a:t>утверди.</a:t>
            </a:r>
          </a:p>
        </p:txBody>
      </p:sp>
    </p:spTree>
    <p:extLst>
      <p:ext uri="{BB962C8B-B14F-4D97-AF65-F5344CB8AC3E}">
        <p14:creationId xmlns:p14="http://schemas.microsoft.com/office/powerpoint/2010/main" xmlns="" val="45508666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Копия 3840x2160-filtered.jpe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-66476" y="-24802"/>
            <a:ext cx="13137752" cy="9803204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TextBox 4"/>
          <p:cNvSpPr txBox="1"/>
          <p:nvPr/>
        </p:nvSpPr>
        <p:spPr>
          <a:xfrm>
            <a:off x="653487" y="618039"/>
            <a:ext cx="9072691" cy="8710077"/>
          </a:xfrm>
          <a:prstGeom prst="rect">
            <a:avLst/>
          </a:prstGeom>
          <a:noFill/>
          <a:effec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algn="l"/>
            <a:r>
              <a:rPr lang="ru-RU" sz="4000" b="1" dirty="0" smtClean="0">
                <a:solidFill>
                  <a:schemeClr val="bg1"/>
                </a:solidFill>
              </a:rPr>
              <a:t>Припев:</a:t>
            </a:r>
          </a:p>
          <a:p>
            <a:pPr algn="l"/>
            <a:endParaRPr lang="ru-RU" sz="4000" b="1" dirty="0" smtClean="0">
              <a:solidFill>
                <a:schemeClr val="bg1"/>
              </a:solidFill>
            </a:endParaRPr>
          </a:p>
          <a:p>
            <a:pPr algn="l"/>
            <a:r>
              <a:rPr lang="ru-RU" sz="6000" b="1" dirty="0" smtClean="0">
                <a:solidFill>
                  <a:schemeClr val="bg1"/>
                </a:solidFill>
              </a:rPr>
              <a:t>Боже</a:t>
            </a:r>
            <a:r>
              <a:rPr lang="ru-RU" sz="6000" b="1" dirty="0">
                <a:solidFill>
                  <a:schemeClr val="bg1"/>
                </a:solidFill>
              </a:rPr>
              <a:t>, даруй нам </a:t>
            </a:r>
            <a:endParaRPr lang="ru-RU" sz="6000" b="1" dirty="0" smtClean="0">
              <a:solidFill>
                <a:schemeClr val="bg1"/>
              </a:solidFill>
            </a:endParaRPr>
          </a:p>
          <a:p>
            <a:pPr algn="l"/>
            <a:r>
              <a:rPr lang="ru-RU" sz="6000" b="1" dirty="0">
                <a:solidFill>
                  <a:schemeClr val="bg1"/>
                </a:solidFill>
              </a:rPr>
              <a:t>В</a:t>
            </a:r>
            <a:r>
              <a:rPr lang="ru-RU" sz="6000" b="1" dirty="0" smtClean="0">
                <a:solidFill>
                  <a:schemeClr val="bg1"/>
                </a:solidFill>
              </a:rPr>
              <a:t>никнуть </a:t>
            </a:r>
            <a:r>
              <a:rPr lang="ru-RU" sz="6000" b="1" dirty="0">
                <a:solidFill>
                  <a:schemeClr val="bg1"/>
                </a:solidFill>
              </a:rPr>
              <a:t>в это Слово,</a:t>
            </a:r>
          </a:p>
          <a:p>
            <a:pPr algn="l"/>
            <a:r>
              <a:rPr lang="ru-RU" sz="6000" b="1" dirty="0">
                <a:solidFill>
                  <a:schemeClr val="bg1"/>
                </a:solidFill>
              </a:rPr>
              <a:t>И возвестить </a:t>
            </a:r>
            <a:endParaRPr lang="ru-RU" sz="6000" b="1" dirty="0" smtClean="0">
              <a:solidFill>
                <a:schemeClr val="bg1"/>
              </a:solidFill>
            </a:endParaRPr>
          </a:p>
          <a:p>
            <a:pPr algn="l"/>
            <a:r>
              <a:rPr lang="ru-RU" sz="6000" b="1" dirty="0">
                <a:solidFill>
                  <a:schemeClr val="bg1"/>
                </a:solidFill>
              </a:rPr>
              <a:t>В</a:t>
            </a:r>
            <a:r>
              <a:rPr lang="ru-RU" sz="6000" b="1" dirty="0" smtClean="0">
                <a:solidFill>
                  <a:schemeClr val="bg1"/>
                </a:solidFill>
              </a:rPr>
              <a:t>о </a:t>
            </a:r>
            <a:r>
              <a:rPr lang="ru-RU" sz="6000" b="1" dirty="0">
                <a:solidFill>
                  <a:schemeClr val="bg1"/>
                </a:solidFill>
              </a:rPr>
              <a:t>всех краях Земли:</a:t>
            </a:r>
          </a:p>
          <a:p>
            <a:pPr algn="l"/>
            <a:r>
              <a:rPr lang="ru-RU" sz="6000" b="1" dirty="0">
                <a:solidFill>
                  <a:schemeClr val="bg1"/>
                </a:solidFill>
              </a:rPr>
              <a:t>Вот уж грядет </a:t>
            </a:r>
            <a:endParaRPr lang="ru-RU" sz="6000" b="1" dirty="0" smtClean="0">
              <a:solidFill>
                <a:schemeClr val="bg1"/>
              </a:solidFill>
            </a:endParaRPr>
          </a:p>
          <a:p>
            <a:pPr algn="l"/>
            <a:r>
              <a:rPr lang="ru-RU" sz="6000" b="1" dirty="0">
                <a:solidFill>
                  <a:schemeClr val="bg1"/>
                </a:solidFill>
              </a:rPr>
              <a:t>П</a:t>
            </a:r>
            <a:r>
              <a:rPr lang="ru-RU" sz="6000" b="1" dirty="0" smtClean="0">
                <a:solidFill>
                  <a:schemeClr val="bg1"/>
                </a:solidFill>
              </a:rPr>
              <a:t>ришествие </a:t>
            </a:r>
            <a:r>
              <a:rPr lang="ru-RU" sz="6000" b="1" dirty="0">
                <a:solidFill>
                  <a:schemeClr val="bg1"/>
                </a:solidFill>
              </a:rPr>
              <a:t>Христово!</a:t>
            </a:r>
          </a:p>
          <a:p>
            <a:pPr algn="l"/>
            <a:r>
              <a:rPr lang="ru-RU" sz="6000" b="1" dirty="0">
                <a:solidFill>
                  <a:schemeClr val="bg1"/>
                </a:solidFill>
              </a:rPr>
              <a:t>Той Божьей вести, </a:t>
            </a:r>
            <a:endParaRPr lang="ru-RU" sz="6000" b="1" dirty="0" smtClean="0">
              <a:solidFill>
                <a:schemeClr val="bg1"/>
              </a:solidFill>
            </a:endParaRPr>
          </a:p>
          <a:p>
            <a:pPr algn="l"/>
            <a:r>
              <a:rPr lang="ru-RU" sz="6000" b="1" dirty="0">
                <a:solidFill>
                  <a:schemeClr val="bg1"/>
                </a:solidFill>
              </a:rPr>
              <a:t>В</a:t>
            </a:r>
            <a:r>
              <a:rPr lang="ru-RU" sz="6000" b="1" dirty="0" smtClean="0">
                <a:solidFill>
                  <a:schemeClr val="bg1"/>
                </a:solidFill>
              </a:rPr>
              <a:t>есь </a:t>
            </a:r>
            <a:r>
              <a:rPr lang="ru-RU" sz="6000" b="1" dirty="0">
                <a:solidFill>
                  <a:schemeClr val="bg1"/>
                </a:solidFill>
              </a:rPr>
              <a:t>народ, внемли.</a:t>
            </a:r>
          </a:p>
        </p:txBody>
      </p:sp>
    </p:spTree>
    <p:extLst>
      <p:ext uri="{BB962C8B-B14F-4D97-AF65-F5344CB8AC3E}">
        <p14:creationId xmlns:p14="http://schemas.microsoft.com/office/powerpoint/2010/main" xmlns="" val="106212984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Копия 3840x2160-filtered.jpe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-66476" y="-24802"/>
            <a:ext cx="13137752" cy="9803204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TextBox 4"/>
          <p:cNvSpPr txBox="1"/>
          <p:nvPr/>
        </p:nvSpPr>
        <p:spPr>
          <a:xfrm>
            <a:off x="653487" y="618039"/>
            <a:ext cx="184666" cy="1015663"/>
          </a:xfrm>
          <a:prstGeom prst="rect">
            <a:avLst/>
          </a:prstGeom>
          <a:noFill/>
          <a:effec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algn="l"/>
            <a:endParaRPr lang="ru-RU" sz="6000" b="1" dirty="0">
              <a:solidFill>
                <a:schemeClr val="bg1"/>
              </a:solidFill>
            </a:endParaRPr>
          </a:p>
        </p:txBody>
      </p:sp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653487" y="399856"/>
            <a:ext cx="12011751" cy="7848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algn="l"/>
            <a:r>
              <a:rPr lang="ru-RU" sz="7200" b="1" dirty="0">
                <a:solidFill>
                  <a:schemeClr val="bg1"/>
                </a:solidFill>
              </a:rPr>
              <a:t>Библия взоры </a:t>
            </a:r>
            <a:endParaRPr lang="ru-RU" sz="7200" b="1" dirty="0" smtClean="0">
              <a:solidFill>
                <a:schemeClr val="bg1"/>
              </a:solidFill>
            </a:endParaRPr>
          </a:p>
          <a:p>
            <a:pPr algn="l"/>
            <a:r>
              <a:rPr lang="ru-RU" sz="7200" b="1" dirty="0">
                <a:solidFill>
                  <a:schemeClr val="bg1"/>
                </a:solidFill>
              </a:rPr>
              <a:t>К</a:t>
            </a:r>
            <a:r>
              <a:rPr lang="ru-RU" sz="7200" b="1" dirty="0" smtClean="0">
                <a:solidFill>
                  <a:schemeClr val="bg1"/>
                </a:solidFill>
              </a:rPr>
              <a:t> </a:t>
            </a:r>
            <a:r>
              <a:rPr lang="ru-RU" sz="7200" b="1" dirty="0">
                <a:solidFill>
                  <a:schemeClr val="bg1"/>
                </a:solidFill>
              </a:rPr>
              <a:t>небу направляет,</a:t>
            </a:r>
          </a:p>
          <a:p>
            <a:pPr algn="l"/>
            <a:r>
              <a:rPr lang="ru-RU" sz="7200" b="1" dirty="0">
                <a:solidFill>
                  <a:schemeClr val="bg1"/>
                </a:solidFill>
              </a:rPr>
              <a:t>И научает, к</a:t>
            </a:r>
            <a:r>
              <a:rPr lang="ru-RU" sz="7200" b="1" dirty="0" smtClean="0">
                <a:solidFill>
                  <a:schemeClr val="bg1"/>
                </a:solidFill>
              </a:rPr>
              <a:t>ак </a:t>
            </a:r>
            <a:r>
              <a:rPr lang="ru-RU" sz="7200" b="1" dirty="0">
                <a:solidFill>
                  <a:schemeClr val="bg1"/>
                </a:solidFill>
              </a:rPr>
              <a:t>туда идти;</a:t>
            </a:r>
          </a:p>
          <a:p>
            <a:pPr algn="l"/>
            <a:r>
              <a:rPr lang="ru-RU" sz="7200" b="1" dirty="0">
                <a:solidFill>
                  <a:schemeClr val="bg1"/>
                </a:solidFill>
              </a:rPr>
              <a:t>Кто же ее </a:t>
            </a:r>
            <a:endParaRPr lang="ru-RU" sz="7200" b="1" dirty="0" smtClean="0">
              <a:solidFill>
                <a:schemeClr val="bg1"/>
              </a:solidFill>
            </a:endParaRPr>
          </a:p>
          <a:p>
            <a:pPr algn="l"/>
            <a:r>
              <a:rPr lang="ru-RU" sz="7200" b="1" dirty="0" smtClean="0">
                <a:solidFill>
                  <a:schemeClr val="bg1"/>
                </a:solidFill>
              </a:rPr>
              <a:t>Надолго оставляет,</a:t>
            </a:r>
          </a:p>
          <a:p>
            <a:pPr algn="l"/>
            <a:r>
              <a:rPr lang="ru-RU" sz="7200" b="1" dirty="0" smtClean="0">
                <a:solidFill>
                  <a:schemeClr val="bg1"/>
                </a:solidFill>
              </a:rPr>
              <a:t>Тот </a:t>
            </a:r>
            <a:r>
              <a:rPr lang="ru-RU" sz="7200" b="1" dirty="0">
                <a:solidFill>
                  <a:schemeClr val="bg1"/>
                </a:solidFill>
              </a:rPr>
              <a:t>ослабеет </a:t>
            </a:r>
            <a:endParaRPr lang="ru-RU" sz="7200" b="1" dirty="0" smtClean="0">
              <a:solidFill>
                <a:schemeClr val="bg1"/>
              </a:solidFill>
            </a:endParaRPr>
          </a:p>
          <a:p>
            <a:pPr algn="l"/>
            <a:r>
              <a:rPr lang="ru-RU" sz="7200" b="1" dirty="0">
                <a:solidFill>
                  <a:schemeClr val="bg1"/>
                </a:solidFill>
              </a:rPr>
              <a:t>С</a:t>
            </a:r>
            <a:r>
              <a:rPr lang="ru-RU" sz="7200" b="1" dirty="0" smtClean="0">
                <a:solidFill>
                  <a:schemeClr val="bg1"/>
                </a:solidFill>
              </a:rPr>
              <a:t>коро </a:t>
            </a:r>
            <a:r>
              <a:rPr lang="ru-RU" sz="7200" b="1" dirty="0">
                <a:solidFill>
                  <a:schemeClr val="bg1"/>
                </a:solidFill>
              </a:rPr>
              <a:t>на пути.</a:t>
            </a:r>
          </a:p>
        </p:txBody>
      </p:sp>
    </p:spTree>
    <p:extLst>
      <p:ext uri="{BB962C8B-B14F-4D97-AF65-F5344CB8AC3E}">
        <p14:creationId xmlns:p14="http://schemas.microsoft.com/office/powerpoint/2010/main" xmlns="" val="106212984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Копия 3840x2160-filtered.jpe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-66476" y="-24802"/>
            <a:ext cx="13137752" cy="9803204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TextBox 4"/>
          <p:cNvSpPr txBox="1"/>
          <p:nvPr/>
        </p:nvSpPr>
        <p:spPr>
          <a:xfrm>
            <a:off x="706495" y="618039"/>
            <a:ext cx="9072691" cy="8710077"/>
          </a:xfrm>
          <a:prstGeom prst="rect">
            <a:avLst/>
          </a:prstGeom>
          <a:noFill/>
          <a:effec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algn="l"/>
            <a:r>
              <a:rPr lang="ru-RU" sz="4000" b="1" dirty="0" smtClean="0">
                <a:solidFill>
                  <a:schemeClr val="bg1"/>
                </a:solidFill>
              </a:rPr>
              <a:t>Припев:</a:t>
            </a:r>
          </a:p>
          <a:p>
            <a:pPr algn="l"/>
            <a:endParaRPr lang="ru-RU" sz="4000" b="1" dirty="0" smtClean="0">
              <a:solidFill>
                <a:schemeClr val="bg1"/>
              </a:solidFill>
            </a:endParaRPr>
          </a:p>
          <a:p>
            <a:pPr algn="l"/>
            <a:r>
              <a:rPr lang="ru-RU" sz="6000" b="1" dirty="0" smtClean="0">
                <a:solidFill>
                  <a:schemeClr val="bg1"/>
                </a:solidFill>
              </a:rPr>
              <a:t>Боже</a:t>
            </a:r>
            <a:r>
              <a:rPr lang="ru-RU" sz="6000" b="1" dirty="0">
                <a:solidFill>
                  <a:schemeClr val="bg1"/>
                </a:solidFill>
              </a:rPr>
              <a:t>, даруй нам </a:t>
            </a:r>
            <a:endParaRPr lang="ru-RU" sz="6000" b="1" dirty="0" smtClean="0">
              <a:solidFill>
                <a:schemeClr val="bg1"/>
              </a:solidFill>
            </a:endParaRPr>
          </a:p>
          <a:p>
            <a:pPr algn="l"/>
            <a:r>
              <a:rPr lang="ru-RU" sz="6000" b="1" dirty="0">
                <a:solidFill>
                  <a:schemeClr val="bg1"/>
                </a:solidFill>
              </a:rPr>
              <a:t>В</a:t>
            </a:r>
            <a:r>
              <a:rPr lang="ru-RU" sz="6000" b="1" dirty="0" smtClean="0">
                <a:solidFill>
                  <a:schemeClr val="bg1"/>
                </a:solidFill>
              </a:rPr>
              <a:t>никнуть </a:t>
            </a:r>
            <a:r>
              <a:rPr lang="ru-RU" sz="6000" b="1" dirty="0">
                <a:solidFill>
                  <a:schemeClr val="bg1"/>
                </a:solidFill>
              </a:rPr>
              <a:t>в это Слово,</a:t>
            </a:r>
          </a:p>
          <a:p>
            <a:pPr algn="l"/>
            <a:r>
              <a:rPr lang="ru-RU" sz="6000" b="1" dirty="0">
                <a:solidFill>
                  <a:schemeClr val="bg1"/>
                </a:solidFill>
              </a:rPr>
              <a:t>И возвестить </a:t>
            </a:r>
            <a:endParaRPr lang="ru-RU" sz="6000" b="1" dirty="0" smtClean="0">
              <a:solidFill>
                <a:schemeClr val="bg1"/>
              </a:solidFill>
            </a:endParaRPr>
          </a:p>
          <a:p>
            <a:pPr algn="l"/>
            <a:r>
              <a:rPr lang="ru-RU" sz="6000" b="1" dirty="0">
                <a:solidFill>
                  <a:schemeClr val="bg1"/>
                </a:solidFill>
              </a:rPr>
              <a:t>В</a:t>
            </a:r>
            <a:r>
              <a:rPr lang="ru-RU" sz="6000" b="1" dirty="0" smtClean="0">
                <a:solidFill>
                  <a:schemeClr val="bg1"/>
                </a:solidFill>
              </a:rPr>
              <a:t>о </a:t>
            </a:r>
            <a:r>
              <a:rPr lang="ru-RU" sz="6000" b="1" dirty="0">
                <a:solidFill>
                  <a:schemeClr val="bg1"/>
                </a:solidFill>
              </a:rPr>
              <a:t>всех краях Земли:</a:t>
            </a:r>
          </a:p>
          <a:p>
            <a:pPr algn="l"/>
            <a:r>
              <a:rPr lang="ru-RU" sz="6000" b="1" dirty="0">
                <a:solidFill>
                  <a:schemeClr val="bg1"/>
                </a:solidFill>
              </a:rPr>
              <a:t>Вот уж грядет </a:t>
            </a:r>
            <a:endParaRPr lang="ru-RU" sz="6000" b="1" dirty="0" smtClean="0">
              <a:solidFill>
                <a:schemeClr val="bg1"/>
              </a:solidFill>
            </a:endParaRPr>
          </a:p>
          <a:p>
            <a:pPr algn="l"/>
            <a:r>
              <a:rPr lang="ru-RU" sz="6000" b="1" dirty="0">
                <a:solidFill>
                  <a:schemeClr val="bg1"/>
                </a:solidFill>
              </a:rPr>
              <a:t>П</a:t>
            </a:r>
            <a:r>
              <a:rPr lang="ru-RU" sz="6000" b="1" dirty="0" smtClean="0">
                <a:solidFill>
                  <a:schemeClr val="bg1"/>
                </a:solidFill>
              </a:rPr>
              <a:t>ришествие </a:t>
            </a:r>
            <a:r>
              <a:rPr lang="ru-RU" sz="6000" b="1" dirty="0">
                <a:solidFill>
                  <a:schemeClr val="bg1"/>
                </a:solidFill>
              </a:rPr>
              <a:t>Христово!</a:t>
            </a:r>
          </a:p>
          <a:p>
            <a:pPr algn="l"/>
            <a:r>
              <a:rPr lang="ru-RU" sz="6000" b="1" dirty="0">
                <a:solidFill>
                  <a:schemeClr val="bg1"/>
                </a:solidFill>
              </a:rPr>
              <a:t>Той Божьей вести, </a:t>
            </a:r>
            <a:endParaRPr lang="ru-RU" sz="6000" b="1" dirty="0" smtClean="0">
              <a:solidFill>
                <a:schemeClr val="bg1"/>
              </a:solidFill>
            </a:endParaRPr>
          </a:p>
          <a:p>
            <a:pPr algn="l"/>
            <a:r>
              <a:rPr lang="ru-RU" sz="6000" b="1" dirty="0">
                <a:solidFill>
                  <a:schemeClr val="bg1"/>
                </a:solidFill>
              </a:rPr>
              <a:t>В</a:t>
            </a:r>
            <a:r>
              <a:rPr lang="ru-RU" sz="6000" b="1" dirty="0" smtClean="0">
                <a:solidFill>
                  <a:schemeClr val="bg1"/>
                </a:solidFill>
              </a:rPr>
              <a:t>есь </a:t>
            </a:r>
            <a:r>
              <a:rPr lang="ru-RU" sz="6000" b="1" dirty="0">
                <a:solidFill>
                  <a:schemeClr val="bg1"/>
                </a:solidFill>
              </a:rPr>
              <a:t>народ, внемли.</a:t>
            </a:r>
          </a:p>
        </p:txBody>
      </p:sp>
    </p:spTree>
    <p:extLst>
      <p:ext uri="{BB962C8B-B14F-4D97-AF65-F5344CB8AC3E}">
        <p14:creationId xmlns:p14="http://schemas.microsoft.com/office/powerpoint/2010/main" xmlns="" val="217818428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Копия 3840x2160-filtered.jpe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-66476" y="-24802"/>
            <a:ext cx="13137752" cy="9803204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TextBox 3"/>
          <p:cNvSpPr txBox="1"/>
          <p:nvPr/>
        </p:nvSpPr>
        <p:spPr>
          <a:xfrm>
            <a:off x="614528" y="417513"/>
            <a:ext cx="10802957" cy="8956299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algn="l"/>
            <a:r>
              <a:rPr lang="ru-RU" sz="7200" b="1" dirty="0">
                <a:solidFill>
                  <a:schemeClr val="bg1"/>
                </a:solidFill>
              </a:rPr>
              <a:t>О, христиане, </a:t>
            </a:r>
            <a:endParaRPr lang="ru-RU" sz="7200" b="1" dirty="0" smtClean="0">
              <a:solidFill>
                <a:schemeClr val="bg1"/>
              </a:solidFill>
            </a:endParaRPr>
          </a:p>
          <a:p>
            <a:pPr algn="l"/>
            <a:r>
              <a:rPr lang="ru-RU" sz="7200" b="1" dirty="0" smtClean="0">
                <a:solidFill>
                  <a:schemeClr val="bg1"/>
                </a:solidFill>
              </a:rPr>
              <a:t>Библию читайте!</a:t>
            </a:r>
            <a:endParaRPr lang="ru-RU" sz="7200" b="1" dirty="0">
              <a:solidFill>
                <a:schemeClr val="bg1"/>
              </a:solidFill>
            </a:endParaRPr>
          </a:p>
          <a:p>
            <a:pPr algn="l"/>
            <a:r>
              <a:rPr lang="ru-RU" sz="7200" b="1" dirty="0">
                <a:solidFill>
                  <a:schemeClr val="bg1"/>
                </a:solidFill>
              </a:rPr>
              <a:t>Грех побеждая, </a:t>
            </a:r>
            <a:endParaRPr lang="ru-RU" sz="7200" b="1" dirty="0" smtClean="0">
              <a:solidFill>
                <a:schemeClr val="bg1"/>
              </a:solidFill>
            </a:endParaRPr>
          </a:p>
          <a:p>
            <a:pPr algn="l"/>
            <a:r>
              <a:rPr lang="ru-RU" sz="7200" b="1" dirty="0">
                <a:solidFill>
                  <a:schemeClr val="bg1"/>
                </a:solidFill>
              </a:rPr>
              <a:t>Д</a:t>
            </a:r>
            <a:r>
              <a:rPr lang="ru-RU" sz="7200" b="1" dirty="0" smtClean="0">
                <a:solidFill>
                  <a:schemeClr val="bg1"/>
                </a:solidFill>
              </a:rPr>
              <a:t>вигайтесь </a:t>
            </a:r>
            <a:r>
              <a:rPr lang="ru-RU" sz="7200" b="1" dirty="0">
                <a:solidFill>
                  <a:schemeClr val="bg1"/>
                </a:solidFill>
              </a:rPr>
              <a:t>вперед.</a:t>
            </a:r>
          </a:p>
          <a:p>
            <a:pPr algn="l"/>
            <a:r>
              <a:rPr lang="ru-RU" sz="7200" b="1" dirty="0">
                <a:solidFill>
                  <a:schemeClr val="bg1"/>
                </a:solidFill>
              </a:rPr>
              <a:t>В жизни своей </a:t>
            </a:r>
          </a:p>
          <a:p>
            <a:pPr algn="l"/>
            <a:r>
              <a:rPr lang="ru-RU" sz="7200" b="1" dirty="0">
                <a:solidFill>
                  <a:schemeClr val="bg1"/>
                </a:solidFill>
              </a:rPr>
              <a:t>По Слову поступайте –</a:t>
            </a:r>
          </a:p>
          <a:p>
            <a:pPr algn="l"/>
            <a:r>
              <a:rPr lang="ru-RU" sz="7200" b="1" dirty="0">
                <a:solidFill>
                  <a:schemeClr val="bg1"/>
                </a:solidFill>
              </a:rPr>
              <a:t>Бог за труды</a:t>
            </a:r>
          </a:p>
          <a:p>
            <a:pPr algn="l"/>
            <a:r>
              <a:rPr lang="ru-RU" sz="7200" b="1" dirty="0">
                <a:solidFill>
                  <a:schemeClr val="bg1"/>
                </a:solidFill>
              </a:rPr>
              <a:t>Награду принесет!</a:t>
            </a:r>
          </a:p>
        </p:txBody>
      </p:sp>
    </p:spTree>
    <p:extLst>
      <p:ext uri="{BB962C8B-B14F-4D97-AF65-F5344CB8AC3E}">
        <p14:creationId xmlns:p14="http://schemas.microsoft.com/office/powerpoint/2010/main" xmlns="" val="217818428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Копия 3840x2160-filtered.jpeg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0" y="-24802"/>
            <a:ext cx="13137752" cy="9803204"/>
          </a:xfrm>
          <a:prstGeom prst="rect">
            <a:avLst/>
          </a:prstGeom>
          <a:ln w="12700">
            <a:miter lim="400000"/>
          </a:ln>
        </p:spPr>
      </p:pic>
      <p:sp>
        <p:nvSpPr>
          <p:cNvPr id="121" name="Shape 121"/>
          <p:cNvSpPr/>
          <p:nvPr/>
        </p:nvSpPr>
        <p:spPr>
          <a:xfrm>
            <a:off x="5856349" y="624535"/>
            <a:ext cx="6963316" cy="933589"/>
          </a:xfrm>
          <a:prstGeom prst="rect">
            <a:avLst/>
          </a:prstGeom>
          <a:ln w="12700"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 algn="l">
              <a:defRPr sz="9400" b="1">
                <a:solidFill>
                  <a:srgbClr val="F0E7C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r"/>
            <a:r>
              <a:rPr sz="540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Песенное </a:t>
            </a:r>
            <a:r>
              <a:rPr sz="54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служение</a:t>
            </a:r>
            <a:endParaRPr lang="ru-RU" sz="5400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H="1">
            <a:off x="5397729" y="1566988"/>
            <a:ext cx="7355710" cy="0"/>
          </a:xfrm>
          <a:prstGeom prst="line">
            <a:avLst/>
          </a:prstGeom>
          <a:noFill/>
          <a:ln w="25400" cap="flat">
            <a:solidFill>
              <a:srgbClr val="FFFF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122" name="Копия муз служ ЕАД.png"/>
          <p:cNvPicPr>
            <a:picLocks noChangeAspect="1"/>
          </p:cNvPicPr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4427542" y="0"/>
            <a:ext cx="1706435" cy="2275247"/>
          </a:xfrm>
          <a:prstGeom prst="rect">
            <a:avLst/>
          </a:prstGeom>
          <a:ln w="12700">
            <a:miter lim="400000"/>
          </a:ln>
          <a:effectLst/>
        </p:spPr>
      </p:pic>
      <p:sp>
        <p:nvSpPr>
          <p:cNvPr id="2" name="TextBox 1"/>
          <p:cNvSpPr txBox="1"/>
          <p:nvPr/>
        </p:nvSpPr>
        <p:spPr>
          <a:xfrm>
            <a:off x="319574" y="1865785"/>
            <a:ext cx="12551914" cy="256480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8000" b="1" dirty="0" smtClean="0">
                <a:solidFill>
                  <a:schemeClr val="bg1"/>
                </a:solidFill>
                <a:latin typeface="Arial"/>
                <a:cs typeface="Arial"/>
              </a:rPr>
              <a:t>В Слове Божьем</a:t>
            </a: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8000" b="1" dirty="0">
                <a:solidFill>
                  <a:schemeClr val="bg1"/>
                </a:solidFill>
                <a:latin typeface="Arial"/>
                <a:cs typeface="Arial"/>
              </a:rPr>
              <a:t>и</a:t>
            </a:r>
            <a:r>
              <a:rPr kumimoji="0" lang="ru-RU" sz="8000" b="1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/>
                <a:cs typeface="Arial"/>
                <a:sym typeface="Helvetica Light"/>
              </a:rPr>
              <a:t>щи</a:t>
            </a:r>
            <a:r>
              <a:rPr kumimoji="0" lang="ru-RU" sz="8000" b="1" u="none" strike="noStrike" cap="none" spc="0" normalizeH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/>
                <a:cs typeface="Arial"/>
                <a:sym typeface="Helvetica Light"/>
              </a:rPr>
              <a:t> утешенье, друг мой</a:t>
            </a:r>
            <a:endParaRPr kumimoji="0" lang="ru-RU" sz="8000" b="1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Arial"/>
              <a:cs typeface="Arial"/>
              <a:sym typeface="Helvetica Light"/>
            </a:endParaRPr>
          </a:p>
        </p:txBody>
      </p:sp>
      <p:pic>
        <p:nvPicPr>
          <p:cNvPr id="4" name="Изображение 3" descr="5938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34266" y="4288937"/>
            <a:ext cx="8343535" cy="5203602"/>
          </a:xfrm>
          <a:prstGeom prst="rect">
            <a:avLst/>
          </a:prstGeom>
          <a:effectLst>
            <a:glow rad="1905000">
              <a:schemeClr val="accent6">
                <a:lumMod val="75000"/>
                <a:alpha val="28000"/>
              </a:schemeClr>
            </a:glow>
            <a:softEdge rad="977900"/>
          </a:effectLst>
        </p:spPr>
      </p:pic>
    </p:spTree>
    <p:extLst>
      <p:ext uri="{BB962C8B-B14F-4D97-AF65-F5344CB8AC3E}">
        <p14:creationId xmlns:p14="http://schemas.microsoft.com/office/powerpoint/2010/main" xmlns="" val="189676347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Копия 3840x2160-filtered.jpe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-66476" y="-24802"/>
            <a:ext cx="13137752" cy="9803204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Прямоугольник 1"/>
          <p:cNvSpPr/>
          <p:nvPr/>
        </p:nvSpPr>
        <p:spPr>
          <a:xfrm>
            <a:off x="397047" y="818780"/>
            <a:ext cx="12700517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6000" b="1" dirty="0">
                <a:solidFill>
                  <a:schemeClr val="bg1"/>
                </a:solidFill>
                <a:latin typeface="Arial"/>
                <a:cs typeface="Arial"/>
              </a:rPr>
              <a:t>В Слове Божьем ищи </a:t>
            </a:r>
            <a:endParaRPr lang="ru-RU" sz="6000" b="1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 algn="l"/>
            <a:r>
              <a:rPr lang="ru-RU" sz="6000" b="1" dirty="0">
                <a:solidFill>
                  <a:schemeClr val="bg1"/>
                </a:solidFill>
                <a:latin typeface="Arial"/>
                <a:cs typeface="Arial"/>
              </a:rPr>
              <a:t>У</a:t>
            </a:r>
            <a:r>
              <a:rPr lang="ru-RU" sz="6000" b="1" dirty="0" smtClean="0">
                <a:solidFill>
                  <a:schemeClr val="bg1"/>
                </a:solidFill>
                <a:latin typeface="Arial"/>
                <a:cs typeface="Arial"/>
              </a:rPr>
              <a:t>тешенье</a:t>
            </a:r>
            <a:r>
              <a:rPr lang="ru-RU" sz="6000" b="1" dirty="0">
                <a:solidFill>
                  <a:schemeClr val="bg1"/>
                </a:solidFill>
                <a:latin typeface="Arial"/>
                <a:cs typeface="Arial"/>
              </a:rPr>
              <a:t>, друг мой,</a:t>
            </a:r>
          </a:p>
          <a:p>
            <a:pPr algn="l"/>
            <a:r>
              <a:rPr lang="ru-RU" sz="6000" b="1" dirty="0">
                <a:solidFill>
                  <a:schemeClr val="bg1"/>
                </a:solidFill>
                <a:latin typeface="Arial"/>
                <a:cs typeface="Arial"/>
              </a:rPr>
              <a:t>В </a:t>
            </a:r>
            <a:r>
              <a:rPr lang="ru-RU" sz="6000" b="1" dirty="0" smtClean="0">
                <a:solidFill>
                  <a:schemeClr val="bg1"/>
                </a:solidFill>
                <a:latin typeface="Arial"/>
                <a:cs typeface="Arial"/>
              </a:rPr>
              <a:t>непрерывной</a:t>
            </a:r>
          </a:p>
          <a:p>
            <a:pPr algn="l"/>
            <a:r>
              <a:rPr lang="ru-RU" sz="6000" b="1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ru-RU" sz="6000" b="1" dirty="0" smtClean="0">
                <a:solidFill>
                  <a:schemeClr val="bg1"/>
                </a:solidFill>
                <a:latin typeface="Arial"/>
                <a:cs typeface="Arial"/>
              </a:rPr>
              <a:t>                   </a:t>
            </a:r>
            <a:r>
              <a:rPr lang="ru-RU" sz="6000" b="1" dirty="0">
                <a:solidFill>
                  <a:schemeClr val="bg1"/>
                </a:solidFill>
                <a:latin typeface="Arial"/>
                <a:cs typeface="Arial"/>
              </a:rPr>
              <a:t>житейской </a:t>
            </a:r>
            <a:r>
              <a:rPr lang="ru-RU" sz="6000" b="1" dirty="0" smtClean="0">
                <a:solidFill>
                  <a:schemeClr val="bg1"/>
                </a:solidFill>
                <a:latin typeface="Arial"/>
                <a:cs typeface="Arial"/>
              </a:rPr>
              <a:t>борьбе.</a:t>
            </a:r>
            <a:endParaRPr lang="ru-RU" sz="6000" b="1" dirty="0">
              <a:solidFill>
                <a:schemeClr val="bg1"/>
              </a:solidFill>
              <a:latin typeface="Arial"/>
              <a:cs typeface="Arial"/>
            </a:endParaRPr>
          </a:p>
          <a:p>
            <a:pPr algn="l"/>
            <a:r>
              <a:rPr lang="ru-RU" sz="6000" b="1" dirty="0">
                <a:solidFill>
                  <a:schemeClr val="bg1"/>
                </a:solidFill>
                <a:latin typeface="Arial"/>
                <a:cs typeface="Arial"/>
              </a:rPr>
              <a:t>Если больно порой, </a:t>
            </a:r>
            <a:endParaRPr lang="ru-RU" sz="6000" b="1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 algn="l"/>
            <a:r>
              <a:rPr lang="ru-RU" sz="6000" b="1" dirty="0">
                <a:solidFill>
                  <a:schemeClr val="bg1"/>
                </a:solidFill>
                <a:latin typeface="Arial"/>
                <a:cs typeface="Arial"/>
              </a:rPr>
              <a:t>Е</a:t>
            </a:r>
            <a:r>
              <a:rPr lang="ru-RU" sz="6000" b="1" dirty="0" smtClean="0">
                <a:solidFill>
                  <a:schemeClr val="bg1"/>
                </a:solidFill>
                <a:latin typeface="Arial"/>
                <a:cs typeface="Arial"/>
              </a:rPr>
              <a:t>сли </a:t>
            </a:r>
            <a:r>
              <a:rPr lang="ru-RU" sz="6000" b="1" dirty="0">
                <a:solidFill>
                  <a:schemeClr val="bg1"/>
                </a:solidFill>
                <a:latin typeface="Arial"/>
                <a:cs typeface="Arial"/>
              </a:rPr>
              <a:t>страшно тебе,</a:t>
            </a:r>
          </a:p>
          <a:p>
            <a:pPr algn="l"/>
            <a:r>
              <a:rPr lang="ru-RU" sz="6000" b="1" dirty="0">
                <a:solidFill>
                  <a:schemeClr val="bg1"/>
                </a:solidFill>
                <a:latin typeface="Arial"/>
                <a:cs typeface="Arial"/>
              </a:rPr>
              <a:t>Прибегай к Нему всею душой</a:t>
            </a:r>
            <a:r>
              <a:rPr lang="ru-RU" sz="6000" b="1" dirty="0" smtClean="0">
                <a:solidFill>
                  <a:schemeClr val="bg1"/>
                </a:solidFill>
                <a:latin typeface="Arial"/>
                <a:cs typeface="Arial"/>
              </a:rPr>
              <a:t>.</a:t>
            </a:r>
            <a:endParaRPr lang="ru-RU" sz="60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2778154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Копия 3840x2160-filtered.jpe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-66476" y="-24802"/>
            <a:ext cx="13137752" cy="9803204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Прямоугольник 1"/>
          <p:cNvSpPr/>
          <p:nvPr/>
        </p:nvSpPr>
        <p:spPr>
          <a:xfrm>
            <a:off x="176396" y="1506646"/>
            <a:ext cx="12665238" cy="69249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.</a:t>
            </a:r>
            <a:endParaRPr lang="ru-RU" dirty="0"/>
          </a:p>
          <a:p>
            <a:r>
              <a:rPr lang="ru-RU" sz="6000" b="1" dirty="0">
                <a:solidFill>
                  <a:srgbClr val="FFFFFF"/>
                </a:solidFill>
                <a:latin typeface="Arial"/>
                <a:cs typeface="Arial"/>
              </a:rPr>
              <a:t>Припев</a:t>
            </a:r>
            <a:r>
              <a:rPr lang="ru-RU" sz="6000" b="1" dirty="0" smtClean="0">
                <a:solidFill>
                  <a:srgbClr val="FFFFFF"/>
                </a:solidFill>
                <a:latin typeface="Arial"/>
                <a:cs typeface="Arial"/>
              </a:rPr>
              <a:t>:</a:t>
            </a:r>
          </a:p>
          <a:p>
            <a:endParaRPr lang="ru-RU" sz="6000" b="1" dirty="0">
              <a:solidFill>
                <a:srgbClr val="FFFFFF"/>
              </a:solidFill>
              <a:latin typeface="Arial"/>
              <a:cs typeface="Arial"/>
            </a:endParaRPr>
          </a:p>
          <a:p>
            <a:r>
              <a:rPr lang="ru-RU" sz="7200" b="1" dirty="0">
                <a:solidFill>
                  <a:srgbClr val="FFFFFF"/>
                </a:solidFill>
                <a:latin typeface="Arial"/>
                <a:cs typeface="Arial"/>
              </a:rPr>
              <a:t>Лишь на Христа</a:t>
            </a:r>
          </a:p>
          <a:p>
            <a:r>
              <a:rPr lang="ru-RU" sz="7200" b="1" dirty="0">
                <a:solidFill>
                  <a:srgbClr val="FFFFFF"/>
                </a:solidFill>
                <a:latin typeface="Arial"/>
                <a:cs typeface="Arial"/>
              </a:rPr>
              <a:t>В Слове Божьем </a:t>
            </a:r>
            <a:r>
              <a:rPr lang="ru-RU" sz="7200" b="1" dirty="0" smtClean="0">
                <a:solidFill>
                  <a:srgbClr val="FFFFFF"/>
                </a:solidFill>
                <a:latin typeface="Arial"/>
                <a:cs typeface="Arial"/>
              </a:rPr>
              <a:t>взирай.</a:t>
            </a:r>
            <a:endParaRPr lang="ru-RU" sz="7200" b="1" dirty="0">
              <a:solidFill>
                <a:srgbClr val="FFFFFF"/>
              </a:solidFill>
              <a:latin typeface="Arial"/>
              <a:cs typeface="Arial"/>
            </a:endParaRPr>
          </a:p>
          <a:p>
            <a:r>
              <a:rPr lang="ru-RU" sz="7200" b="1" dirty="0">
                <a:solidFill>
                  <a:srgbClr val="FFFFFF"/>
                </a:solidFill>
                <a:latin typeface="Arial"/>
                <a:cs typeface="Arial"/>
              </a:rPr>
              <a:t>Каждый день, о друг мой,</a:t>
            </a:r>
          </a:p>
          <a:p>
            <a:r>
              <a:rPr lang="ru-RU" sz="7200" b="1" dirty="0">
                <a:solidFill>
                  <a:srgbClr val="FFFFFF"/>
                </a:solidFill>
                <a:latin typeface="Arial"/>
                <a:cs typeface="Arial"/>
              </a:rPr>
              <a:t>Слово Божье читай.</a:t>
            </a:r>
          </a:p>
        </p:txBody>
      </p:sp>
    </p:spTree>
    <p:extLst>
      <p:ext uri="{BB962C8B-B14F-4D97-AF65-F5344CB8AC3E}">
        <p14:creationId xmlns:p14="http://schemas.microsoft.com/office/powerpoint/2010/main" xmlns="" val="175020453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Копия 3840x2160-filtered.jpe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-66476" y="-24802"/>
            <a:ext cx="13137752" cy="9803204"/>
          </a:xfrm>
          <a:prstGeom prst="rect">
            <a:avLst/>
          </a:prstGeom>
          <a:ln w="12700">
            <a:miter lim="400000"/>
          </a:ln>
        </p:spPr>
      </p:pic>
      <p:sp>
        <p:nvSpPr>
          <p:cNvPr id="126" name="Shape 126"/>
          <p:cNvSpPr/>
          <p:nvPr/>
        </p:nvSpPr>
        <p:spPr>
          <a:xfrm>
            <a:off x="558633" y="509841"/>
            <a:ext cx="11887534" cy="82005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457200">
              <a:defRPr sz="70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Люблю я весть благую,</a:t>
            </a:r>
          </a:p>
          <a:p>
            <a:pPr algn="l" defTabSz="457200">
              <a:defRPr sz="70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Слова и звуки те,</a:t>
            </a:r>
          </a:p>
          <a:p>
            <a:pPr algn="l" defTabSz="457200">
              <a:defRPr sz="70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Что миру повествуют </a:t>
            </a:r>
          </a:p>
          <a:p>
            <a:pPr algn="l" defTabSz="457200">
              <a:defRPr sz="70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О Господе Христе. </a:t>
            </a:r>
          </a:p>
          <a:p>
            <a:pPr algn="l" defTabSz="457200">
              <a:defRPr sz="70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Люблю Господне Слово</a:t>
            </a:r>
          </a:p>
          <a:p>
            <a:pPr algn="l" defTabSz="457200">
              <a:defRPr sz="70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Передавать другим, </a:t>
            </a:r>
          </a:p>
          <a:p>
            <a:pPr algn="l" defTabSz="457200">
              <a:defRPr sz="70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Оно всему основа, </a:t>
            </a:r>
          </a:p>
          <a:p>
            <a:pPr algn="l" defTabSz="457200">
              <a:defRPr sz="70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И мир наш создан Им.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Копия 3840x2160-filtered.jpe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-66476" y="-24802"/>
            <a:ext cx="13137752" cy="9803204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Прямоугольник 1"/>
          <p:cNvSpPr/>
          <p:nvPr/>
        </p:nvSpPr>
        <p:spPr>
          <a:xfrm>
            <a:off x="533933" y="822837"/>
            <a:ext cx="12206607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6000" b="1" dirty="0">
                <a:solidFill>
                  <a:srgbClr val="FFFFFF"/>
                </a:solidFill>
                <a:latin typeface="Arial"/>
                <a:cs typeface="Arial"/>
              </a:rPr>
              <a:t>В Слове Божьем ищи </a:t>
            </a:r>
            <a:endParaRPr lang="ru-RU" sz="6000" b="1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algn="l"/>
            <a:r>
              <a:rPr lang="ru-RU" sz="6000" b="1" dirty="0">
                <a:solidFill>
                  <a:srgbClr val="FFFFFF"/>
                </a:solidFill>
                <a:latin typeface="Arial"/>
                <a:cs typeface="Arial"/>
              </a:rPr>
              <a:t>П</a:t>
            </a:r>
            <a:r>
              <a:rPr lang="ru-RU" sz="6000" b="1" dirty="0" smtClean="0">
                <a:solidFill>
                  <a:srgbClr val="FFFFFF"/>
                </a:solidFill>
                <a:latin typeface="Arial"/>
                <a:cs typeface="Arial"/>
              </a:rPr>
              <a:t>уть </a:t>
            </a:r>
            <a:r>
              <a:rPr lang="ru-RU" sz="6000" b="1" dirty="0">
                <a:solidFill>
                  <a:srgbClr val="FFFFFF"/>
                </a:solidFill>
                <a:latin typeface="Arial"/>
                <a:cs typeface="Arial"/>
              </a:rPr>
              <a:t>к спасенью, друг мой,</a:t>
            </a:r>
          </a:p>
          <a:p>
            <a:pPr algn="l"/>
            <a:r>
              <a:rPr lang="ru-RU" sz="6000" b="1" dirty="0">
                <a:solidFill>
                  <a:srgbClr val="FFFFFF"/>
                </a:solidFill>
                <a:latin typeface="Arial"/>
                <a:cs typeface="Arial"/>
              </a:rPr>
              <a:t>Через веру в Иисуса </a:t>
            </a:r>
            <a:r>
              <a:rPr lang="ru-RU" sz="6000" b="1" dirty="0" smtClean="0">
                <a:solidFill>
                  <a:srgbClr val="FFFFFF"/>
                </a:solidFill>
                <a:latin typeface="Arial"/>
                <a:cs typeface="Arial"/>
              </a:rPr>
              <a:t>Христа.</a:t>
            </a:r>
            <a:endParaRPr lang="ru-RU" sz="6000" b="1" dirty="0">
              <a:solidFill>
                <a:srgbClr val="FFFFFF"/>
              </a:solidFill>
              <a:latin typeface="Arial"/>
              <a:cs typeface="Arial"/>
            </a:endParaRPr>
          </a:p>
          <a:p>
            <a:pPr algn="l"/>
            <a:r>
              <a:rPr lang="ru-RU" sz="6000" b="1" dirty="0">
                <a:solidFill>
                  <a:srgbClr val="FFFFFF"/>
                </a:solidFill>
                <a:latin typeface="Arial"/>
                <a:cs typeface="Arial"/>
              </a:rPr>
              <a:t>Кровь святая Его</a:t>
            </a:r>
            <a:r>
              <a:rPr lang="ru-RU" sz="6000" b="1" dirty="0" smtClean="0">
                <a:solidFill>
                  <a:srgbClr val="FFFFFF"/>
                </a:solidFill>
                <a:latin typeface="Arial"/>
                <a:cs typeface="Arial"/>
              </a:rPr>
              <a:t>,</a:t>
            </a:r>
          </a:p>
          <a:p>
            <a:pPr algn="l"/>
            <a:r>
              <a:rPr lang="ru-RU" sz="6000" b="1" dirty="0">
                <a:solidFill>
                  <a:srgbClr val="FFFFFF"/>
                </a:solidFill>
                <a:latin typeface="Arial"/>
                <a:cs typeface="Arial"/>
              </a:rPr>
              <a:t>Ч</a:t>
            </a:r>
            <a:r>
              <a:rPr lang="ru-RU" sz="6000" b="1" dirty="0" smtClean="0">
                <a:solidFill>
                  <a:srgbClr val="FFFFFF"/>
                </a:solidFill>
                <a:latin typeface="Arial"/>
                <a:cs typeface="Arial"/>
              </a:rPr>
              <a:t>то </a:t>
            </a:r>
            <a:r>
              <a:rPr lang="ru-RU" sz="6000" b="1" dirty="0">
                <a:solidFill>
                  <a:srgbClr val="FFFFFF"/>
                </a:solidFill>
                <a:latin typeface="Arial"/>
                <a:cs typeface="Arial"/>
              </a:rPr>
              <a:t>стекала с креста,</a:t>
            </a:r>
          </a:p>
          <a:p>
            <a:pPr algn="l"/>
            <a:r>
              <a:rPr lang="ru-RU" sz="6000" b="1" dirty="0">
                <a:solidFill>
                  <a:srgbClr val="FFFFFF"/>
                </a:solidFill>
                <a:latin typeface="Arial"/>
                <a:cs typeface="Arial"/>
              </a:rPr>
              <a:t>Даст прощенье тебе и покой.</a:t>
            </a:r>
          </a:p>
        </p:txBody>
      </p:sp>
    </p:spTree>
    <p:extLst>
      <p:ext uri="{BB962C8B-B14F-4D97-AF65-F5344CB8AC3E}">
        <p14:creationId xmlns:p14="http://schemas.microsoft.com/office/powerpoint/2010/main" xmlns="" val="272778154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Копия 3840x2160-filtered.jpe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-66476" y="-24802"/>
            <a:ext cx="13137752" cy="9803204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Прямоугольник 1"/>
          <p:cNvSpPr/>
          <p:nvPr/>
        </p:nvSpPr>
        <p:spPr>
          <a:xfrm>
            <a:off x="176396" y="1506646"/>
            <a:ext cx="12665238" cy="69249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.</a:t>
            </a:r>
            <a:endParaRPr lang="ru-RU" dirty="0"/>
          </a:p>
          <a:p>
            <a:r>
              <a:rPr lang="ru-RU" sz="6000" b="1" dirty="0">
                <a:solidFill>
                  <a:srgbClr val="FFFFFF"/>
                </a:solidFill>
                <a:latin typeface="Arial"/>
                <a:cs typeface="Arial"/>
              </a:rPr>
              <a:t>Припев</a:t>
            </a:r>
            <a:r>
              <a:rPr lang="ru-RU" sz="6000" b="1" dirty="0" smtClean="0">
                <a:solidFill>
                  <a:srgbClr val="FFFFFF"/>
                </a:solidFill>
                <a:latin typeface="Arial"/>
                <a:cs typeface="Arial"/>
              </a:rPr>
              <a:t>:</a:t>
            </a:r>
          </a:p>
          <a:p>
            <a:endParaRPr lang="ru-RU" sz="6000" b="1" dirty="0">
              <a:solidFill>
                <a:srgbClr val="FFFFFF"/>
              </a:solidFill>
              <a:latin typeface="Arial"/>
              <a:cs typeface="Arial"/>
            </a:endParaRPr>
          </a:p>
          <a:p>
            <a:r>
              <a:rPr lang="ru-RU" sz="7200" b="1" dirty="0">
                <a:solidFill>
                  <a:srgbClr val="FFFFFF"/>
                </a:solidFill>
                <a:latin typeface="Arial"/>
                <a:cs typeface="Arial"/>
              </a:rPr>
              <a:t>Лишь на Христа</a:t>
            </a:r>
          </a:p>
          <a:p>
            <a:r>
              <a:rPr lang="ru-RU" sz="7200" b="1" dirty="0">
                <a:solidFill>
                  <a:srgbClr val="FFFFFF"/>
                </a:solidFill>
                <a:latin typeface="Arial"/>
                <a:cs typeface="Arial"/>
              </a:rPr>
              <a:t>В Слове Божьем </a:t>
            </a:r>
            <a:r>
              <a:rPr lang="ru-RU" sz="7200" b="1" dirty="0" smtClean="0">
                <a:solidFill>
                  <a:srgbClr val="FFFFFF"/>
                </a:solidFill>
                <a:latin typeface="Arial"/>
                <a:cs typeface="Arial"/>
              </a:rPr>
              <a:t>взирай.</a:t>
            </a:r>
            <a:endParaRPr lang="ru-RU" sz="7200" b="1" dirty="0">
              <a:solidFill>
                <a:srgbClr val="FFFFFF"/>
              </a:solidFill>
              <a:latin typeface="Arial"/>
              <a:cs typeface="Arial"/>
            </a:endParaRPr>
          </a:p>
          <a:p>
            <a:r>
              <a:rPr lang="ru-RU" sz="7200" b="1" dirty="0">
                <a:solidFill>
                  <a:srgbClr val="FFFFFF"/>
                </a:solidFill>
                <a:latin typeface="Arial"/>
                <a:cs typeface="Arial"/>
              </a:rPr>
              <a:t>Каждый день, о друг мой,</a:t>
            </a:r>
          </a:p>
          <a:p>
            <a:r>
              <a:rPr lang="ru-RU" sz="7200" b="1" dirty="0">
                <a:solidFill>
                  <a:srgbClr val="FFFFFF"/>
                </a:solidFill>
                <a:latin typeface="Arial"/>
                <a:cs typeface="Arial"/>
              </a:rPr>
              <a:t>Слово Божье читай.</a:t>
            </a:r>
          </a:p>
        </p:txBody>
      </p:sp>
    </p:spTree>
    <p:extLst>
      <p:ext uri="{BB962C8B-B14F-4D97-AF65-F5344CB8AC3E}">
        <p14:creationId xmlns:p14="http://schemas.microsoft.com/office/powerpoint/2010/main" xmlns="" val="258152827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Копия 3840x2160-filtered.jpe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-66476" y="-24802"/>
            <a:ext cx="13137752" cy="9803204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Прямоугольник 1"/>
          <p:cNvSpPr/>
          <p:nvPr/>
        </p:nvSpPr>
        <p:spPr>
          <a:xfrm>
            <a:off x="573777" y="828040"/>
            <a:ext cx="12400643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6000" b="1" dirty="0">
                <a:solidFill>
                  <a:srgbClr val="FFFFFF"/>
                </a:solidFill>
                <a:latin typeface="Arial"/>
                <a:cs typeface="Arial"/>
              </a:rPr>
              <a:t>Слово Божье всегда </a:t>
            </a:r>
            <a:endParaRPr lang="ru-RU" sz="6000" b="1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algn="l"/>
            <a:r>
              <a:rPr lang="ru-RU" sz="6000" b="1" dirty="0">
                <a:solidFill>
                  <a:srgbClr val="FFFFFF"/>
                </a:solidFill>
                <a:latin typeface="Arial"/>
                <a:cs typeface="Arial"/>
              </a:rPr>
              <a:t>Б</a:t>
            </a:r>
            <a:r>
              <a:rPr lang="ru-RU" sz="6000" b="1" dirty="0" smtClean="0">
                <a:solidFill>
                  <a:srgbClr val="FFFFFF"/>
                </a:solidFill>
                <a:latin typeface="Arial"/>
                <a:cs typeface="Arial"/>
              </a:rPr>
              <a:t>удет </a:t>
            </a:r>
            <a:r>
              <a:rPr lang="ru-RU" sz="6000" b="1" dirty="0">
                <a:solidFill>
                  <a:srgbClr val="FFFFFF"/>
                </a:solidFill>
                <a:latin typeface="Arial"/>
                <a:cs typeface="Arial"/>
              </a:rPr>
              <a:t>светом тебе</a:t>
            </a:r>
          </a:p>
          <a:p>
            <a:pPr algn="l"/>
            <a:r>
              <a:rPr lang="ru-RU" sz="6000" b="1" dirty="0">
                <a:solidFill>
                  <a:srgbClr val="FFFFFF"/>
                </a:solidFill>
                <a:latin typeface="Arial"/>
                <a:cs typeface="Arial"/>
              </a:rPr>
              <a:t>На нелёгкой дороге твоей,</a:t>
            </a:r>
          </a:p>
          <a:p>
            <a:pPr algn="l"/>
            <a:r>
              <a:rPr lang="ru-RU" sz="6000" b="1" dirty="0">
                <a:solidFill>
                  <a:srgbClr val="FFFFFF"/>
                </a:solidFill>
                <a:latin typeface="Arial"/>
                <a:cs typeface="Arial"/>
              </a:rPr>
              <a:t>Маяком среди бурь </a:t>
            </a:r>
            <a:endParaRPr lang="ru-RU" sz="6000" b="1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algn="l"/>
            <a:r>
              <a:rPr lang="ru-RU" sz="6000" b="1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lang="ru-RU" sz="6000" b="1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ru-RU" sz="6000" b="1" dirty="0">
                <a:solidFill>
                  <a:srgbClr val="FFFFFF"/>
                </a:solidFill>
                <a:latin typeface="Arial"/>
                <a:cs typeface="Arial"/>
              </a:rPr>
              <a:t>житейских скорбей,</a:t>
            </a:r>
          </a:p>
          <a:p>
            <a:pPr algn="l"/>
            <a:r>
              <a:rPr lang="ru-RU" sz="6000" b="1" dirty="0">
                <a:solidFill>
                  <a:srgbClr val="FFFFFF"/>
                </a:solidFill>
                <a:latin typeface="Arial"/>
                <a:cs typeface="Arial"/>
              </a:rPr>
              <a:t>Другом верным </a:t>
            </a:r>
            <a:endParaRPr lang="ru-RU" sz="6000" b="1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algn="l"/>
            <a:r>
              <a:rPr lang="ru-RU" sz="6000" b="1" dirty="0">
                <a:solidFill>
                  <a:srgbClr val="FFFFFF"/>
                </a:solidFill>
                <a:latin typeface="Arial"/>
                <a:cs typeface="Arial"/>
              </a:rPr>
              <a:t>Н</a:t>
            </a:r>
            <a:r>
              <a:rPr lang="ru-RU" sz="6000" b="1" dirty="0" smtClean="0">
                <a:solidFill>
                  <a:srgbClr val="FFFFFF"/>
                </a:solidFill>
                <a:latin typeface="Arial"/>
                <a:cs typeface="Arial"/>
              </a:rPr>
              <a:t>а </a:t>
            </a:r>
            <a:r>
              <a:rPr lang="ru-RU" sz="6000" b="1" dirty="0">
                <a:solidFill>
                  <a:srgbClr val="FFFFFF"/>
                </a:solidFill>
                <a:latin typeface="Arial"/>
                <a:cs typeface="Arial"/>
              </a:rPr>
              <a:t>грешной земле.</a:t>
            </a:r>
          </a:p>
        </p:txBody>
      </p:sp>
    </p:spTree>
    <p:extLst>
      <p:ext uri="{BB962C8B-B14F-4D97-AF65-F5344CB8AC3E}">
        <p14:creationId xmlns:p14="http://schemas.microsoft.com/office/powerpoint/2010/main" xmlns="" val="272778154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Копия 3840x2160-filtered.jpe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-66476" y="-24802"/>
            <a:ext cx="13137752" cy="9803204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Прямоугольник 1"/>
          <p:cNvSpPr/>
          <p:nvPr/>
        </p:nvSpPr>
        <p:spPr>
          <a:xfrm>
            <a:off x="176396" y="1506646"/>
            <a:ext cx="12665238" cy="69249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.</a:t>
            </a:r>
            <a:endParaRPr lang="ru-RU" dirty="0"/>
          </a:p>
          <a:p>
            <a:r>
              <a:rPr lang="ru-RU" sz="6000" b="1" dirty="0">
                <a:solidFill>
                  <a:srgbClr val="FFFFFF"/>
                </a:solidFill>
                <a:latin typeface="Arial"/>
                <a:cs typeface="Arial"/>
              </a:rPr>
              <a:t>Припев</a:t>
            </a:r>
            <a:r>
              <a:rPr lang="ru-RU" sz="6000" b="1" dirty="0" smtClean="0">
                <a:solidFill>
                  <a:srgbClr val="FFFFFF"/>
                </a:solidFill>
                <a:latin typeface="Arial"/>
                <a:cs typeface="Arial"/>
              </a:rPr>
              <a:t>:</a:t>
            </a:r>
          </a:p>
          <a:p>
            <a:endParaRPr lang="ru-RU" sz="6000" b="1" dirty="0">
              <a:solidFill>
                <a:srgbClr val="FFFFFF"/>
              </a:solidFill>
              <a:latin typeface="Arial"/>
              <a:cs typeface="Arial"/>
            </a:endParaRPr>
          </a:p>
          <a:p>
            <a:r>
              <a:rPr lang="ru-RU" sz="7200" b="1" dirty="0">
                <a:solidFill>
                  <a:srgbClr val="FFFFFF"/>
                </a:solidFill>
                <a:latin typeface="Arial"/>
                <a:cs typeface="Arial"/>
              </a:rPr>
              <a:t>Лишь на Христа</a:t>
            </a:r>
          </a:p>
          <a:p>
            <a:r>
              <a:rPr lang="ru-RU" sz="7200" b="1" dirty="0">
                <a:solidFill>
                  <a:srgbClr val="FFFFFF"/>
                </a:solidFill>
                <a:latin typeface="Arial"/>
                <a:cs typeface="Arial"/>
              </a:rPr>
              <a:t>В Слове Божьем </a:t>
            </a:r>
            <a:r>
              <a:rPr lang="ru-RU" sz="7200" b="1" dirty="0" smtClean="0">
                <a:solidFill>
                  <a:srgbClr val="FFFFFF"/>
                </a:solidFill>
                <a:latin typeface="Arial"/>
                <a:cs typeface="Arial"/>
              </a:rPr>
              <a:t>взирай.</a:t>
            </a:r>
            <a:endParaRPr lang="ru-RU" sz="7200" b="1" dirty="0">
              <a:solidFill>
                <a:srgbClr val="FFFFFF"/>
              </a:solidFill>
              <a:latin typeface="Arial"/>
              <a:cs typeface="Arial"/>
            </a:endParaRPr>
          </a:p>
          <a:p>
            <a:r>
              <a:rPr lang="ru-RU" sz="7200" b="1" dirty="0">
                <a:solidFill>
                  <a:srgbClr val="FFFFFF"/>
                </a:solidFill>
                <a:latin typeface="Arial"/>
                <a:cs typeface="Arial"/>
              </a:rPr>
              <a:t>Каждый день, о друг мой,</a:t>
            </a:r>
          </a:p>
          <a:p>
            <a:r>
              <a:rPr lang="ru-RU" sz="7200" b="1" dirty="0">
                <a:solidFill>
                  <a:srgbClr val="FFFFFF"/>
                </a:solidFill>
                <a:latin typeface="Arial"/>
                <a:cs typeface="Arial"/>
              </a:rPr>
              <a:t>Слово Божье читай.</a:t>
            </a:r>
          </a:p>
        </p:txBody>
      </p:sp>
    </p:spTree>
    <p:extLst>
      <p:ext uri="{BB962C8B-B14F-4D97-AF65-F5344CB8AC3E}">
        <p14:creationId xmlns:p14="http://schemas.microsoft.com/office/powerpoint/2010/main" xmlns="" val="258152827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Копия 3840x2160-filtered.jpe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-66476" y="-24802"/>
            <a:ext cx="13137752" cy="9803204"/>
          </a:xfrm>
          <a:prstGeom prst="rect">
            <a:avLst/>
          </a:prstGeom>
          <a:ln w="12700">
            <a:miter lim="400000"/>
          </a:ln>
        </p:spPr>
      </p:pic>
      <p:pic>
        <p:nvPicPr>
          <p:cNvPr id="123" name="Изображение 122"/>
          <p:cNvPicPr>
            <a:picLocks/>
          </p:cNvPicPr>
          <p:nvPr/>
        </p:nvPicPr>
        <p:blipFill>
          <a:blip r:embed="rId3" cstate="print">
            <a:alphaModFix/>
            <a:extLst/>
          </a:blip>
          <a:stretch>
            <a:fillRect/>
          </a:stretch>
        </p:blipFill>
        <p:spPr>
          <a:xfrm>
            <a:off x="-320522" y="405665"/>
            <a:ext cx="13885380" cy="4444817"/>
          </a:xfrm>
          <a:prstGeom prst="rect">
            <a:avLst/>
          </a:prstGeom>
        </p:spPr>
      </p:pic>
      <p:pic>
        <p:nvPicPr>
          <p:cNvPr id="122" name="Копия муз служ ЕАД.png"/>
          <p:cNvPicPr>
            <a:picLocks noChangeAspect="1"/>
          </p:cNvPicPr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10209014" y="5028270"/>
            <a:ext cx="3190248" cy="4253664"/>
          </a:xfrm>
          <a:prstGeom prst="rect">
            <a:avLst/>
          </a:prstGeom>
          <a:ln w="12700">
            <a:miter lim="400000"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405711" y="5187009"/>
            <a:ext cx="9644547" cy="385746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rial"/>
                <a:cs typeface="Arial"/>
                <a:sym typeface="Helvetica Light"/>
              </a:rPr>
              <a:t> </a:t>
            </a:r>
            <a:r>
              <a:rPr kumimoji="0" lang="ru-RU" sz="3600" b="0" i="0" u="none" strike="noStrike" cap="none" spc="0" normalizeH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rial"/>
                <a:cs typeface="Arial"/>
                <a:sym typeface="Helvetica Light"/>
              </a:rPr>
              <a:t> </a:t>
            </a:r>
            <a:r>
              <a:rPr kumimoji="0" lang="ru-RU" sz="36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rial"/>
                <a:cs typeface="Arial"/>
                <a:sym typeface="Helvetica Light"/>
              </a:rPr>
              <a:t>«Пусть живет в вас во всей своей полноте, </a:t>
            </a:r>
          </a:p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rial"/>
                <a:cs typeface="Arial"/>
                <a:sym typeface="Helvetica Light"/>
              </a:rPr>
              <a:t>во всей мудрости своей весть Христова;</a:t>
            </a:r>
          </a:p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lang="ru-RU" dirty="0" smtClean="0">
                <a:solidFill>
                  <a:srgbClr val="FFFFFF"/>
                </a:solidFill>
                <a:latin typeface="Arial"/>
                <a:cs typeface="Arial"/>
              </a:rPr>
              <a:t>ы же учите и наставляйте друг друга; </a:t>
            </a:r>
          </a:p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solidFill>
                  <a:srgbClr val="FFFFFF"/>
                </a:solidFill>
                <a:latin typeface="Arial"/>
                <a:cs typeface="Arial"/>
              </a:rPr>
              <a:t>с благодарностью в сердце пойте Богу </a:t>
            </a:r>
          </a:p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solidFill>
                  <a:srgbClr val="FFFFFF"/>
                </a:solidFill>
                <a:latin typeface="Arial"/>
                <a:cs typeface="Arial"/>
              </a:rPr>
              <a:t>псалмы, и гимны, и песнопения»</a:t>
            </a:r>
          </a:p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ru-RU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800" b="0" i="1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rial"/>
                <a:cs typeface="Arial"/>
                <a:sym typeface="Helvetica Light"/>
              </a:rPr>
              <a:t>Колос. 3:16</a:t>
            </a:r>
            <a:endParaRPr kumimoji="0" lang="ru-RU" sz="2800" b="0" i="1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Arial"/>
              <a:cs typeface="Arial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3285380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Копия 3840x2160-filtered.jpe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-66476" y="-24802"/>
            <a:ext cx="13137752" cy="9803204"/>
          </a:xfrm>
          <a:prstGeom prst="rect">
            <a:avLst/>
          </a:prstGeom>
          <a:ln w="12700">
            <a:miter lim="400000"/>
          </a:ln>
        </p:spPr>
      </p:pic>
      <p:pic>
        <p:nvPicPr>
          <p:cNvPr id="123" name="Изображение 122"/>
          <p:cNvPicPr>
            <a:picLocks/>
          </p:cNvPicPr>
          <p:nvPr/>
        </p:nvPicPr>
        <p:blipFill>
          <a:blip r:embed="rId3" cstate="print">
            <a:alphaModFix/>
            <a:extLst/>
          </a:blip>
          <a:stretch>
            <a:fillRect/>
          </a:stretch>
        </p:blipFill>
        <p:spPr>
          <a:xfrm>
            <a:off x="-320522" y="405665"/>
            <a:ext cx="13885380" cy="444481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5712" y="5392753"/>
            <a:ext cx="12347724" cy="281102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88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rial"/>
                <a:cs typeface="Arial"/>
                <a:sym typeface="Helvetica Light"/>
              </a:rPr>
              <a:t>Живая Церковь</a:t>
            </a:r>
            <a:r>
              <a:rPr kumimoji="0" lang="ru-RU" sz="8800" b="0" i="0" u="none" strike="noStrike" cap="none" spc="0" normalizeH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rial"/>
                <a:cs typeface="Arial"/>
                <a:sym typeface="Helvetica Light"/>
              </a:rPr>
              <a:t> – </a:t>
            </a:r>
          </a:p>
          <a:p>
            <a:pPr marL="0" marR="0" indent="0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8800" dirty="0">
                <a:solidFill>
                  <a:srgbClr val="FFFFFF"/>
                </a:solidFill>
                <a:latin typeface="Arial"/>
                <a:cs typeface="Arial"/>
              </a:rPr>
              <a:t>э</a:t>
            </a:r>
            <a:r>
              <a:rPr lang="ru-RU" sz="8800" baseline="0" dirty="0" smtClean="0">
                <a:solidFill>
                  <a:srgbClr val="FFFFFF"/>
                </a:solidFill>
                <a:latin typeface="Arial"/>
                <a:cs typeface="Arial"/>
              </a:rPr>
              <a:t>то поющая Церковь!</a:t>
            </a:r>
            <a:endParaRPr kumimoji="0" lang="ru-RU" sz="8800" b="0" i="1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Arial"/>
              <a:cs typeface="Arial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1778950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Копия 3840x2160-filtered.jpe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-2976" y="-24805"/>
            <a:ext cx="13137752" cy="9803203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Прямоугольник 1"/>
          <p:cNvSpPr/>
          <p:nvPr/>
        </p:nvSpPr>
        <p:spPr>
          <a:xfrm>
            <a:off x="479220" y="924088"/>
            <a:ext cx="12320103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6600" b="1" dirty="0">
                <a:solidFill>
                  <a:schemeClr val="bg1"/>
                </a:solidFill>
                <a:latin typeface="Arial"/>
                <a:cs typeface="Arial"/>
              </a:rPr>
              <a:t>Припев: </a:t>
            </a:r>
            <a:endParaRPr lang="ru-RU" sz="6600" b="1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 algn="l"/>
            <a:endParaRPr lang="ru-RU" sz="6600" b="1" dirty="0">
              <a:solidFill>
                <a:schemeClr val="bg1"/>
              </a:solidFill>
              <a:latin typeface="Arial"/>
              <a:cs typeface="Arial"/>
            </a:endParaRPr>
          </a:p>
          <a:p>
            <a:pPr algn="l"/>
            <a:r>
              <a:rPr lang="ru-RU" sz="6600" b="1" dirty="0" smtClean="0">
                <a:solidFill>
                  <a:schemeClr val="bg1"/>
                </a:solidFill>
                <a:latin typeface="Arial"/>
                <a:cs typeface="Arial"/>
              </a:rPr>
              <a:t>Люблю </a:t>
            </a:r>
            <a:r>
              <a:rPr lang="ru-RU" sz="6600" b="1" dirty="0">
                <a:solidFill>
                  <a:schemeClr val="bg1"/>
                </a:solidFill>
                <a:latin typeface="Arial"/>
                <a:cs typeface="Arial"/>
              </a:rPr>
              <a:t>я весть благую, </a:t>
            </a:r>
            <a:endParaRPr lang="ru-RU" sz="6600" b="1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 algn="l"/>
            <a:r>
              <a:rPr lang="ru-RU" sz="6600" b="1" dirty="0" smtClean="0">
                <a:solidFill>
                  <a:schemeClr val="bg1"/>
                </a:solidFill>
                <a:latin typeface="Arial"/>
                <a:cs typeface="Arial"/>
              </a:rPr>
              <a:t>Что </a:t>
            </a:r>
            <a:r>
              <a:rPr lang="ru-RU" sz="6600" b="1" dirty="0">
                <a:solidFill>
                  <a:schemeClr val="bg1"/>
                </a:solidFill>
                <a:latin typeface="Arial"/>
                <a:cs typeface="Arial"/>
              </a:rPr>
              <a:t>миру Бог послал</a:t>
            </a:r>
            <a:r>
              <a:rPr lang="ru-RU" sz="6600" b="1" dirty="0" smtClean="0">
                <a:solidFill>
                  <a:schemeClr val="bg1"/>
                </a:solidFill>
                <a:latin typeface="Arial"/>
                <a:cs typeface="Arial"/>
              </a:rPr>
              <a:t>,</a:t>
            </a:r>
          </a:p>
          <a:p>
            <a:pPr algn="l"/>
            <a:r>
              <a:rPr lang="ru-RU" sz="6600" b="1" dirty="0" smtClean="0">
                <a:solidFill>
                  <a:schemeClr val="bg1"/>
                </a:solidFill>
                <a:latin typeface="Arial"/>
                <a:cs typeface="Arial"/>
              </a:rPr>
              <a:t>Как </a:t>
            </a:r>
            <a:r>
              <a:rPr lang="ru-RU" sz="6600" b="1" dirty="0">
                <a:solidFill>
                  <a:schemeClr val="bg1"/>
                </a:solidFill>
                <a:latin typeface="Arial"/>
                <a:cs typeface="Arial"/>
              </a:rPr>
              <a:t>наш Господь Спаситель </a:t>
            </a:r>
            <a:endParaRPr lang="ru-RU" sz="6600" b="1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 algn="l"/>
            <a:r>
              <a:rPr lang="ru-RU" sz="6600" b="1" dirty="0" smtClean="0">
                <a:solidFill>
                  <a:schemeClr val="bg1"/>
                </a:solidFill>
                <a:latin typeface="Arial"/>
                <a:cs typeface="Arial"/>
              </a:rPr>
              <a:t>Нас</a:t>
            </a:r>
            <a:r>
              <a:rPr lang="ru-RU" sz="6600" b="1" dirty="0">
                <a:solidFill>
                  <a:schemeClr val="bg1"/>
                </a:solidFill>
                <a:latin typeface="Arial"/>
                <a:cs typeface="Arial"/>
              </a:rPr>
              <a:t>, грешных, оправдал.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Копия 3840x2160-filtered.jpe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-66476" y="-24802"/>
            <a:ext cx="13137752" cy="9803204"/>
          </a:xfrm>
          <a:prstGeom prst="rect">
            <a:avLst/>
          </a:prstGeom>
          <a:ln w="12700">
            <a:miter lim="400000"/>
          </a:ln>
        </p:spPr>
      </p:pic>
      <p:sp>
        <p:nvSpPr>
          <p:cNvPr id="126" name="Shape 126"/>
          <p:cNvSpPr/>
          <p:nvPr/>
        </p:nvSpPr>
        <p:spPr>
          <a:xfrm>
            <a:off x="558633" y="249932"/>
            <a:ext cx="11887534" cy="87203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457200">
              <a:defRPr sz="70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ru-RU" sz="7000" b="1" dirty="0" smtClean="0">
                <a:sym typeface="Arial"/>
              </a:rPr>
              <a:t>Люблю </a:t>
            </a:r>
            <a:r>
              <a:rPr lang="ru-RU" sz="7000" b="1" dirty="0">
                <a:sym typeface="Arial"/>
              </a:rPr>
              <a:t>я весть благую </a:t>
            </a:r>
            <a:endParaRPr lang="ru-RU" sz="7000" b="1" dirty="0" smtClean="0">
              <a:sym typeface="Arial"/>
            </a:endParaRPr>
          </a:p>
          <a:p>
            <a:pPr algn="l" defTabSz="457200">
              <a:defRPr sz="70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ru-RU" sz="7000" b="1" dirty="0" smtClean="0">
                <a:sym typeface="Arial"/>
              </a:rPr>
              <a:t>Из </a:t>
            </a:r>
            <a:r>
              <a:rPr lang="ru-RU" sz="7000" b="1" dirty="0">
                <a:sym typeface="Arial"/>
              </a:rPr>
              <a:t>Библии читать</a:t>
            </a:r>
            <a:r>
              <a:rPr lang="ru-RU" sz="7000" b="1" dirty="0" smtClean="0">
                <a:sym typeface="Arial"/>
              </a:rPr>
              <a:t>,</a:t>
            </a:r>
          </a:p>
          <a:p>
            <a:pPr algn="l" defTabSz="457200">
              <a:defRPr sz="70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ru-RU" sz="7000" b="1" dirty="0" smtClean="0">
                <a:sym typeface="Arial"/>
              </a:rPr>
              <a:t>Мне </a:t>
            </a:r>
            <a:r>
              <a:rPr lang="ru-RU" sz="7000" b="1" dirty="0">
                <a:sym typeface="Arial"/>
              </a:rPr>
              <a:t>душу оживляет Господня благодать. Люблю делиться вестью О Божьей доброте</a:t>
            </a:r>
            <a:r>
              <a:rPr lang="ru-RU" sz="7000" b="1" dirty="0" smtClean="0">
                <a:sym typeface="Arial"/>
              </a:rPr>
              <a:t>,</a:t>
            </a:r>
          </a:p>
          <a:p>
            <a:pPr algn="l" defTabSz="457200">
              <a:defRPr sz="70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ru-RU" sz="7000" b="1" dirty="0" smtClean="0">
                <a:sym typeface="Arial"/>
              </a:rPr>
              <a:t>Как </a:t>
            </a:r>
            <a:r>
              <a:rPr lang="ru-RU" sz="7000" b="1" dirty="0">
                <a:sym typeface="Arial"/>
              </a:rPr>
              <a:t>Он дарует людям Спасенье во Христе.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xmlns="" val="347839080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Копия 3840x2160-filtered.jpe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-2976" y="-24805"/>
            <a:ext cx="13137752" cy="9803203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Прямоугольник 1"/>
          <p:cNvSpPr/>
          <p:nvPr/>
        </p:nvSpPr>
        <p:spPr>
          <a:xfrm>
            <a:off x="479220" y="924088"/>
            <a:ext cx="12320103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6600" b="1" dirty="0">
                <a:solidFill>
                  <a:schemeClr val="bg1"/>
                </a:solidFill>
                <a:latin typeface="Arial"/>
                <a:cs typeface="Arial"/>
              </a:rPr>
              <a:t>Припев: </a:t>
            </a:r>
            <a:endParaRPr lang="ru-RU" sz="6600" b="1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 algn="l"/>
            <a:endParaRPr lang="ru-RU" sz="6600" b="1" dirty="0">
              <a:solidFill>
                <a:schemeClr val="bg1"/>
              </a:solidFill>
              <a:latin typeface="Arial"/>
              <a:cs typeface="Arial"/>
            </a:endParaRPr>
          </a:p>
          <a:p>
            <a:pPr algn="l"/>
            <a:r>
              <a:rPr lang="ru-RU" sz="6600" b="1" dirty="0" smtClean="0">
                <a:solidFill>
                  <a:schemeClr val="bg1"/>
                </a:solidFill>
                <a:latin typeface="Arial"/>
                <a:cs typeface="Arial"/>
              </a:rPr>
              <a:t>Люблю </a:t>
            </a:r>
            <a:r>
              <a:rPr lang="ru-RU" sz="6600" b="1" dirty="0">
                <a:solidFill>
                  <a:schemeClr val="bg1"/>
                </a:solidFill>
                <a:latin typeface="Arial"/>
                <a:cs typeface="Arial"/>
              </a:rPr>
              <a:t>я весть благую, </a:t>
            </a:r>
            <a:endParaRPr lang="ru-RU" sz="6600" b="1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 algn="l"/>
            <a:r>
              <a:rPr lang="ru-RU" sz="6600" b="1" dirty="0" smtClean="0">
                <a:solidFill>
                  <a:schemeClr val="bg1"/>
                </a:solidFill>
                <a:latin typeface="Arial"/>
                <a:cs typeface="Arial"/>
              </a:rPr>
              <a:t>Что </a:t>
            </a:r>
            <a:r>
              <a:rPr lang="ru-RU" sz="6600" b="1" dirty="0">
                <a:solidFill>
                  <a:schemeClr val="bg1"/>
                </a:solidFill>
                <a:latin typeface="Arial"/>
                <a:cs typeface="Arial"/>
              </a:rPr>
              <a:t>миру Бог послал</a:t>
            </a:r>
            <a:r>
              <a:rPr lang="ru-RU" sz="6600" b="1" dirty="0" smtClean="0">
                <a:solidFill>
                  <a:schemeClr val="bg1"/>
                </a:solidFill>
                <a:latin typeface="Arial"/>
                <a:cs typeface="Arial"/>
              </a:rPr>
              <a:t>,</a:t>
            </a:r>
          </a:p>
          <a:p>
            <a:pPr algn="l"/>
            <a:r>
              <a:rPr lang="ru-RU" sz="6600" b="1" dirty="0" smtClean="0">
                <a:solidFill>
                  <a:schemeClr val="bg1"/>
                </a:solidFill>
                <a:latin typeface="Arial"/>
                <a:cs typeface="Arial"/>
              </a:rPr>
              <a:t>Как </a:t>
            </a:r>
            <a:r>
              <a:rPr lang="ru-RU" sz="6600" b="1" dirty="0">
                <a:solidFill>
                  <a:schemeClr val="bg1"/>
                </a:solidFill>
                <a:latin typeface="Arial"/>
                <a:cs typeface="Arial"/>
              </a:rPr>
              <a:t>наш Господь Спаситель </a:t>
            </a:r>
            <a:endParaRPr lang="ru-RU" sz="6600" b="1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 algn="l"/>
            <a:r>
              <a:rPr lang="ru-RU" sz="6600" b="1" dirty="0" smtClean="0">
                <a:solidFill>
                  <a:schemeClr val="bg1"/>
                </a:solidFill>
                <a:latin typeface="Arial"/>
                <a:cs typeface="Arial"/>
              </a:rPr>
              <a:t>Нас</a:t>
            </a:r>
            <a:r>
              <a:rPr lang="ru-RU" sz="6600" b="1" dirty="0">
                <a:solidFill>
                  <a:schemeClr val="bg1"/>
                </a:solidFill>
                <a:latin typeface="Arial"/>
                <a:cs typeface="Arial"/>
              </a:rPr>
              <a:t>, грешных, оправдал. </a:t>
            </a:r>
          </a:p>
        </p:txBody>
      </p:sp>
    </p:spTree>
    <p:extLst>
      <p:ext uri="{BB962C8B-B14F-4D97-AF65-F5344CB8AC3E}">
        <p14:creationId xmlns:p14="http://schemas.microsoft.com/office/powerpoint/2010/main" xmlns="" val="350608922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Копия 3840x2160-filtered.jpe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-66476" y="-24802"/>
            <a:ext cx="13137752" cy="9803204"/>
          </a:xfrm>
          <a:prstGeom prst="rect">
            <a:avLst/>
          </a:prstGeom>
          <a:ln w="12700">
            <a:miter lim="400000"/>
          </a:ln>
        </p:spPr>
      </p:pic>
      <p:sp>
        <p:nvSpPr>
          <p:cNvPr id="126" name="Shape 126"/>
          <p:cNvSpPr/>
          <p:nvPr/>
        </p:nvSpPr>
        <p:spPr>
          <a:xfrm>
            <a:off x="558633" y="249932"/>
            <a:ext cx="11887534" cy="87203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457200">
              <a:defRPr sz="70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ru-RU" sz="7000" b="1" dirty="0" smtClean="0">
                <a:sym typeface="Arial"/>
              </a:rPr>
              <a:t>Люблю </a:t>
            </a:r>
            <a:r>
              <a:rPr lang="ru-RU" sz="7000" b="1" dirty="0">
                <a:sym typeface="Arial"/>
              </a:rPr>
              <a:t>я весть благую, Душа моя </a:t>
            </a:r>
            <a:r>
              <a:rPr lang="ru-RU" sz="7000" b="1" dirty="0" smtClean="0">
                <a:sym typeface="Arial"/>
              </a:rPr>
              <a:t>поёт! Я </a:t>
            </a:r>
            <a:r>
              <a:rPr lang="ru-RU" sz="7000" b="1" dirty="0">
                <a:sym typeface="Arial"/>
              </a:rPr>
              <a:t>верю: Сам </a:t>
            </a:r>
            <a:r>
              <a:rPr lang="ru-RU" sz="7000" b="1" dirty="0" smtClean="0">
                <a:sym typeface="Arial"/>
              </a:rPr>
              <a:t>Спаситель</a:t>
            </a:r>
          </a:p>
          <a:p>
            <a:pPr algn="l" defTabSz="457200">
              <a:defRPr sz="70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ru-RU" sz="7000" b="1" dirty="0" smtClean="0">
                <a:sym typeface="Arial"/>
              </a:rPr>
              <a:t>В </a:t>
            </a:r>
            <a:r>
              <a:rPr lang="ru-RU" sz="7000" b="1" dirty="0">
                <a:sym typeface="Arial"/>
              </a:rPr>
              <a:t>пути меня ведёт. </a:t>
            </a:r>
            <a:endParaRPr lang="ru-RU" sz="7000" b="1" dirty="0" smtClean="0">
              <a:sym typeface="Arial"/>
            </a:endParaRPr>
          </a:p>
          <a:p>
            <a:pPr algn="l" defTabSz="457200">
              <a:defRPr sz="70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ru-RU" sz="7000" b="1" dirty="0" smtClean="0">
                <a:sym typeface="Arial"/>
              </a:rPr>
              <a:t>И </a:t>
            </a:r>
            <a:r>
              <a:rPr lang="ru-RU" sz="7000" b="1" dirty="0">
                <a:sym typeface="Arial"/>
              </a:rPr>
              <a:t>скоро Он во славе </a:t>
            </a:r>
            <a:endParaRPr lang="ru-RU" sz="7000" b="1" dirty="0" smtClean="0">
              <a:sym typeface="Arial"/>
            </a:endParaRPr>
          </a:p>
          <a:p>
            <a:pPr algn="l" defTabSz="457200">
              <a:defRPr sz="70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ru-RU" sz="7000" b="1" dirty="0" smtClean="0">
                <a:sym typeface="Arial"/>
              </a:rPr>
              <a:t>При </a:t>
            </a:r>
            <a:r>
              <a:rPr lang="ru-RU" sz="7000" b="1" dirty="0">
                <a:sym typeface="Arial"/>
              </a:rPr>
              <a:t>звуках неземных Введёт в Свою обитель Искупленных </a:t>
            </a:r>
            <a:r>
              <a:rPr lang="ru-RU" sz="7000" b="1" dirty="0" smtClean="0">
                <a:sym typeface="Arial"/>
              </a:rPr>
              <a:t>святых</a:t>
            </a:r>
            <a:r>
              <a:rPr lang="ru-RU" sz="7000" b="1" dirty="0">
                <a:sym typeface="Arial"/>
              </a:rPr>
              <a:t>!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xmlns="" val="375045830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Копия 3840x2160-filtered.jpe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-2976" y="-24805"/>
            <a:ext cx="13137752" cy="9803203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Прямоугольник 1"/>
          <p:cNvSpPr/>
          <p:nvPr/>
        </p:nvSpPr>
        <p:spPr>
          <a:xfrm>
            <a:off x="479220" y="924088"/>
            <a:ext cx="12320103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6600" b="1" dirty="0">
                <a:solidFill>
                  <a:schemeClr val="bg1"/>
                </a:solidFill>
                <a:latin typeface="Arial"/>
                <a:cs typeface="Arial"/>
              </a:rPr>
              <a:t>Припев: </a:t>
            </a:r>
            <a:endParaRPr lang="ru-RU" sz="6600" b="1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 algn="l"/>
            <a:endParaRPr lang="ru-RU" sz="6600" b="1" dirty="0">
              <a:solidFill>
                <a:schemeClr val="bg1"/>
              </a:solidFill>
              <a:latin typeface="Arial"/>
              <a:cs typeface="Arial"/>
            </a:endParaRPr>
          </a:p>
          <a:p>
            <a:pPr algn="l"/>
            <a:r>
              <a:rPr lang="ru-RU" sz="6600" b="1" dirty="0" smtClean="0">
                <a:solidFill>
                  <a:schemeClr val="bg1"/>
                </a:solidFill>
                <a:latin typeface="Arial"/>
                <a:cs typeface="Arial"/>
              </a:rPr>
              <a:t>Люблю </a:t>
            </a:r>
            <a:r>
              <a:rPr lang="ru-RU" sz="6600" b="1" dirty="0">
                <a:solidFill>
                  <a:schemeClr val="bg1"/>
                </a:solidFill>
                <a:latin typeface="Arial"/>
                <a:cs typeface="Arial"/>
              </a:rPr>
              <a:t>я весть благую, </a:t>
            </a:r>
            <a:endParaRPr lang="ru-RU" sz="6600" b="1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 algn="l"/>
            <a:r>
              <a:rPr lang="ru-RU" sz="6600" b="1" dirty="0" smtClean="0">
                <a:solidFill>
                  <a:schemeClr val="bg1"/>
                </a:solidFill>
                <a:latin typeface="Arial"/>
                <a:cs typeface="Arial"/>
              </a:rPr>
              <a:t>Что </a:t>
            </a:r>
            <a:r>
              <a:rPr lang="ru-RU" sz="6600" b="1" dirty="0">
                <a:solidFill>
                  <a:schemeClr val="bg1"/>
                </a:solidFill>
                <a:latin typeface="Arial"/>
                <a:cs typeface="Arial"/>
              </a:rPr>
              <a:t>миру Бог послал</a:t>
            </a:r>
            <a:r>
              <a:rPr lang="ru-RU" sz="6600" b="1" dirty="0" smtClean="0">
                <a:solidFill>
                  <a:schemeClr val="bg1"/>
                </a:solidFill>
                <a:latin typeface="Arial"/>
                <a:cs typeface="Arial"/>
              </a:rPr>
              <a:t>,</a:t>
            </a:r>
          </a:p>
          <a:p>
            <a:pPr algn="l"/>
            <a:r>
              <a:rPr lang="ru-RU" sz="6600" b="1" dirty="0" smtClean="0">
                <a:solidFill>
                  <a:schemeClr val="bg1"/>
                </a:solidFill>
                <a:latin typeface="Arial"/>
                <a:cs typeface="Arial"/>
              </a:rPr>
              <a:t>Как </a:t>
            </a:r>
            <a:r>
              <a:rPr lang="ru-RU" sz="6600" b="1" dirty="0">
                <a:solidFill>
                  <a:schemeClr val="bg1"/>
                </a:solidFill>
                <a:latin typeface="Arial"/>
                <a:cs typeface="Arial"/>
              </a:rPr>
              <a:t>наш Господь Спаситель </a:t>
            </a:r>
            <a:endParaRPr lang="ru-RU" sz="6600" b="1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 algn="l"/>
            <a:r>
              <a:rPr lang="ru-RU" sz="6600" b="1" dirty="0" smtClean="0">
                <a:solidFill>
                  <a:schemeClr val="bg1"/>
                </a:solidFill>
                <a:latin typeface="Arial"/>
                <a:cs typeface="Arial"/>
              </a:rPr>
              <a:t>Нас</a:t>
            </a:r>
            <a:r>
              <a:rPr lang="ru-RU" sz="6600" b="1" dirty="0">
                <a:solidFill>
                  <a:schemeClr val="bg1"/>
                </a:solidFill>
                <a:latin typeface="Arial"/>
                <a:cs typeface="Arial"/>
              </a:rPr>
              <a:t>, грешных, оправдал. </a:t>
            </a:r>
          </a:p>
        </p:txBody>
      </p:sp>
    </p:spTree>
    <p:extLst>
      <p:ext uri="{BB962C8B-B14F-4D97-AF65-F5344CB8AC3E}">
        <p14:creationId xmlns:p14="http://schemas.microsoft.com/office/powerpoint/2010/main" xmlns="" val="27150053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Копия 3840x2160.jp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-3008" y="-24805"/>
            <a:ext cx="13137816" cy="9803253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Прямоугольник 3"/>
          <p:cNvSpPr/>
          <p:nvPr/>
        </p:nvSpPr>
        <p:spPr>
          <a:xfrm>
            <a:off x="715002" y="815154"/>
            <a:ext cx="11574803" cy="30469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9600" b="1" dirty="0" smtClean="0">
                <a:solidFill>
                  <a:schemeClr val="bg1"/>
                </a:solidFill>
                <a:latin typeface="Arial"/>
                <a:cs typeface="Arial"/>
              </a:rPr>
              <a:t>Если путь твой</a:t>
            </a:r>
          </a:p>
          <a:p>
            <a:r>
              <a:rPr lang="ru-RU" sz="9600" b="1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ru-RU" sz="9600" b="1" dirty="0" smtClean="0">
                <a:solidFill>
                  <a:schemeClr val="bg1"/>
                </a:solidFill>
                <a:latin typeface="Arial"/>
                <a:cs typeface="Arial"/>
              </a:rPr>
              <a:t>мрачный, темный</a:t>
            </a:r>
            <a:endParaRPr lang="ru-RU" sz="96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11" name="Изображение 10"/>
          <p:cNvPicPr>
            <a:picLocks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-10985" y="5591534"/>
            <a:ext cx="13145793" cy="3834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1354698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716</TotalTime>
  <Words>931</Words>
  <Application>Microsoft Office PowerPoint</Application>
  <PresentationFormat>Произвольный</PresentationFormat>
  <Paragraphs>226</Paragraphs>
  <Slides>35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White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Julia Lisovaya</dc:creator>
  <cp:lastModifiedBy>Julia Lisovaya</cp:lastModifiedBy>
  <cp:revision>15</cp:revision>
  <dcterms:modified xsi:type="dcterms:W3CDTF">2016-02-27T17:27:08Z</dcterms:modified>
</cp:coreProperties>
</file>