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sldIdLst>
    <p:sldId id="256" r:id="rId2"/>
    <p:sldId id="422" r:id="rId3"/>
    <p:sldId id="424" r:id="rId4"/>
    <p:sldId id="425" r:id="rId5"/>
    <p:sldId id="426" r:id="rId6"/>
    <p:sldId id="261" r:id="rId7"/>
    <p:sldId id="398" r:id="rId8"/>
    <p:sldId id="430" r:id="rId9"/>
    <p:sldId id="427" r:id="rId10"/>
    <p:sldId id="431" r:id="rId11"/>
    <p:sldId id="428" r:id="rId12"/>
    <p:sldId id="429" r:id="rId13"/>
    <p:sldId id="338" r:id="rId14"/>
    <p:sldId id="339" r:id="rId15"/>
    <p:sldId id="432" r:id="rId16"/>
    <p:sldId id="433" r:id="rId17"/>
    <p:sldId id="265" r:id="rId18"/>
    <p:sldId id="305" r:id="rId19"/>
    <p:sldId id="438" r:id="rId20"/>
    <p:sldId id="439" r:id="rId21"/>
    <p:sldId id="434" r:id="rId22"/>
    <p:sldId id="440" r:id="rId23"/>
    <p:sldId id="441" r:id="rId24"/>
    <p:sldId id="435" r:id="rId25"/>
    <p:sldId id="436" r:id="rId26"/>
    <p:sldId id="437" r:id="rId27"/>
    <p:sldId id="283" r:id="rId28"/>
    <p:sldId id="284" r:id="rId29"/>
    <p:sldId id="423" r:id="rId30"/>
    <p:sldId id="286" r:id="rId31"/>
    <p:sldId id="383" r:id="rId32"/>
    <p:sldId id="442" r:id="rId33"/>
    <p:sldId id="443" r:id="rId34"/>
    <p:sldId id="444" r:id="rId35"/>
    <p:sldId id="445" r:id="rId36"/>
    <p:sldId id="446" r:id="rId37"/>
    <p:sldId id="290" r:id="rId38"/>
    <p:sldId id="291" r:id="rId39"/>
  </p:sldIdLst>
  <p:sldSz cx="13003213" cy="975201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520501"/>
    <a:srgbClr val="8A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71" autoAdjust="0"/>
    <p:restoredTop sz="94675"/>
  </p:normalViewPr>
  <p:slideViewPr>
    <p:cSldViewPr>
      <p:cViewPr>
        <p:scale>
          <a:sx n="64" d="100"/>
          <a:sy n="64" d="100"/>
        </p:scale>
        <p:origin x="-1404" y="-3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5734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fld id="{8B7EFB0F-1BAF-3349-884E-49143D7459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44321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13FFE482-DB31-4D49-9542-ADA68448F947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551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930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930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930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925A6326-ED22-AC41-BFFF-AF02B88D47C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83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616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616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616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447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23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23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D25AE73A-9899-3E41-95E5-1DFF29B7E76C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423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23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23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23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23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23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23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234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7785800-485E-EF49-96F0-82029601AF58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835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855A738C-9F60-4B42-A7FB-1B3FF1216CE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7266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855A738C-9F60-4B42-A7FB-1B3FF1216CE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726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0742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DC84D329-A25F-D64F-855F-9DE2CA0D7C65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447925"/>
            <a:ext cx="1588" cy="121967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4396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586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586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586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586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586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586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9E194EEA-4B7A-7A40-B1ED-8949744D63E3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2434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DCD79BF9-7033-DD4C-8F68-0CFD43A184B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1126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794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074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074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D25AE73A-9899-3E41-95E5-1DFF29B7E76C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423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930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930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930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056A4-EE0A-4642-A0D0-38303B53DF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9316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1F02C-4E0F-8740-994C-80BCD3B5CA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2393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6575" y="388938"/>
            <a:ext cx="2924175" cy="8328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23300" cy="8328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BA438-A37F-3B45-B5AC-B8899994D4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224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40760-65CE-5248-BA2D-9A1E04468F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6354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D77F4-6A10-5646-B7C9-A3C99D853C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0604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73738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7013" y="2282825"/>
            <a:ext cx="5773737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65977-06E4-D345-AB48-9CC0C37C90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9878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41FBF-CADE-4942-9E09-F20F8B1EEA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6177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1C642-2E89-4E42-90E0-D0C3E508A9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443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0FCCE-1C8D-A341-BD0E-A452D2D189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888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FB3DE-4564-EB4D-97FF-08921D9F79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3015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E8166-28FB-8449-B290-85D45A6EAA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993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6311900" y="9251950"/>
            <a:ext cx="365125" cy="377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  <a:ea typeface="Heiti-간체" charset="-122"/>
                <a:cs typeface="Heiti-간체" charset="-122"/>
              </a:defRPr>
            </a:lvl1pPr>
          </a:lstStyle>
          <a:p>
            <a:fld id="{2C985F68-C2E1-C746-813C-06E6D0A0116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987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9875" cy="643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2pPr>
      <a:lvl3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3pPr>
      <a:lvl4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4pPr>
      <a:lvl5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5pPr>
      <a:lvl6pPr marL="25146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6pPr>
      <a:lvl7pPr marL="29718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7pPr>
      <a:lvl8pPr marL="34290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8pPr>
      <a:lvl9pPr marL="38862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9pPr>
    </p:titleStyle>
    <p:bodyStyle>
      <a:lvl1pPr marL="342900" indent="-342900" algn="l" defTabSz="449263" rtl="0" eaLnBrk="0" fontAlgn="base" hangingPunct="0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203598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44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</a:t>
            </a:r>
            <a:r>
              <a:rPr lang="ru-RU" sz="4400" b="1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endParaRPr lang="ru-RU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Ближе,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ближе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ыть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 Тобою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 мире этом я стремлюсь;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Дай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в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вечной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		Жизни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новой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				Быть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 Тобой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—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						Тебе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молюсь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40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203598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Ты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мне в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мире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Всех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дороже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ценней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Богатств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земных,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Быть с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Тобой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союзе, Боже, —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		Вот стремленье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					Чувств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моих.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40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203598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44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</a:t>
            </a:r>
            <a:r>
              <a:rPr lang="ru-RU" sz="4400" b="1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endParaRPr lang="ru-RU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Ближе,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ближе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ыть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 Тобою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 мире этом я стремлюсь;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Дай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в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вечной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		Жизни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новой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				Быть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 Тобой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—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						Тебе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молюсь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40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3225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6069558" y="5089416"/>
            <a:ext cx="6408712" cy="230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8A0000"/>
                </a:solidFill>
              </a:rPr>
              <a:t>Сердце</a:t>
            </a:r>
            <a:br>
              <a:rPr lang="ru-RU" sz="6000" b="1" dirty="0" smtClean="0">
                <a:solidFill>
                  <a:srgbClr val="8A0000"/>
                </a:solidFill>
              </a:rPr>
            </a:br>
            <a:r>
              <a:rPr lang="ru-RU" sz="6000" b="1" dirty="0" smtClean="0">
                <a:solidFill>
                  <a:srgbClr val="8A0000"/>
                </a:solidFill>
              </a:rPr>
              <a:t>Иисуса дышит теплотой</a:t>
            </a:r>
            <a:endParaRPr lang="ru-RU" sz="6000" b="1" dirty="0">
              <a:solidFill>
                <a:srgbClr val="8A0000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6141566" y="7430839"/>
            <a:ext cx="4896544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 i="1" u="sng" dirty="0">
                <a:solidFill>
                  <a:srgbClr val="7E0021"/>
                </a:solidFill>
              </a:rPr>
              <a:t>Гимн № </a:t>
            </a:r>
            <a:r>
              <a:rPr lang="ru-RU" altLang="ru-RU" sz="4800" b="1" i="1" u="sng" dirty="0" smtClean="0">
                <a:solidFill>
                  <a:srgbClr val="7E0021"/>
                </a:solidFill>
              </a:rPr>
              <a:t>178</a:t>
            </a:r>
            <a:endParaRPr lang="ru-RU" altLang="ru-RU" sz="4800" b="1" i="1" u="sng" dirty="0">
              <a:solidFill>
                <a:srgbClr val="7E002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245022" y="1131590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Сердце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Иисуса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ышит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теплотой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любовью к людям,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Нежной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святой.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Отчего же, друг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мой,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Ты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печален вновь?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	В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небе над тобою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			Божия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любовь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245022" y="1131590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мыслях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Иисуса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ума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 тебе,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Светлая, как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утро,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Как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лазурь небес.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Почему ж бывает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Ум мятежен твой?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	Ведь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Спаситель мира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				Помнит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нас с тобой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245022" y="1131590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доме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Иисуса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ы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найдём приют,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Тишина 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радость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ас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 тобой там ждут.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Так приди же к Богу -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Обретёшь покой,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	Радостную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вечность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				Даст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Он нам с тобой.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3225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6573615" y="5380062"/>
            <a:ext cx="6192688" cy="156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80000"/>
              </a:lnSpc>
              <a:buClrTx/>
              <a:buFontTx/>
              <a:buNone/>
            </a:pPr>
            <a:r>
              <a:rPr lang="ru-RU" sz="6000" b="1" dirty="0" smtClean="0">
                <a:solidFill>
                  <a:srgbClr val="8A0000"/>
                </a:solidFill>
              </a:rPr>
              <a:t>Мой дивный Спаситель</a:t>
            </a:r>
            <a:endParaRPr lang="en-US" altLang="ru-RU" sz="6500" b="1" dirty="0">
              <a:solidFill>
                <a:srgbClr val="8A0000"/>
              </a:solidFill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6717630" y="6964238"/>
            <a:ext cx="4034580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 i="1" u="sng" dirty="0">
                <a:solidFill>
                  <a:srgbClr val="7E0021"/>
                </a:solidFill>
              </a:rPr>
              <a:t>Гимн № </a:t>
            </a:r>
            <a:r>
              <a:rPr lang="ru-RU" altLang="ru-RU" sz="4800" b="1" i="1" u="sng" dirty="0" smtClean="0">
                <a:solidFill>
                  <a:srgbClr val="7E0021"/>
                </a:solidFill>
              </a:rPr>
              <a:t>148</a:t>
            </a:r>
            <a:endParaRPr lang="ru-RU" altLang="ru-RU" sz="4800" b="1" i="1" u="sng" dirty="0">
              <a:solidFill>
                <a:srgbClr val="7E002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317030" y="1131590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Мой дивный Спаситель, Иисус, мой Господь!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Меня Ты от гибели спас,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Ты душу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мою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У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крываешь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 скале,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Светильник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чтоб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ой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не угас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317030" y="1131590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</a:t>
            </a:r>
            <a:r>
              <a:rPr lang="ru-RU" sz="4800" b="1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endParaRPr lang="ru-RU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Ты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душу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мою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У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крываешь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 скале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От бурь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этой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Ж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изни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земной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5750469" y="5080124"/>
            <a:ext cx="8023945" cy="267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70000"/>
              </a:lnSpc>
            </a:pPr>
            <a:r>
              <a:rPr lang="ru-RU" altLang="ru-RU" sz="8000" b="1" dirty="0" smtClean="0">
                <a:solidFill>
                  <a:srgbClr val="8A0000"/>
                </a:solidFill>
                <a:ea typeface="Geneva" charset="0"/>
                <a:cs typeface="Geneva" charset="0"/>
              </a:rPr>
              <a:t>Я слышу</a:t>
            </a:r>
            <a:br>
              <a:rPr lang="ru-RU" altLang="ru-RU" sz="8000" b="1" dirty="0" smtClean="0">
                <a:solidFill>
                  <a:srgbClr val="8A0000"/>
                </a:solidFill>
                <a:ea typeface="Geneva" charset="0"/>
                <a:cs typeface="Geneva" charset="0"/>
              </a:rPr>
            </a:br>
            <a:r>
              <a:rPr lang="ru-RU" altLang="ru-RU" sz="8000" b="1" dirty="0" smtClean="0">
                <a:solidFill>
                  <a:srgbClr val="8A0000"/>
                </a:solidFill>
                <a:ea typeface="Geneva" charset="0"/>
                <a:cs typeface="Geneva" charset="0"/>
              </a:rPr>
              <a:t>нежный зов Христа</a:t>
            </a:r>
            <a:endParaRPr kumimoji="1" lang="ru-RU" altLang="ru-RU" sz="8000" b="1" dirty="0">
              <a:solidFill>
                <a:srgbClr val="8A0000"/>
              </a:solidFill>
              <a:latin typeface="Geneva" charset="0"/>
              <a:ea typeface="Geneva" charset="0"/>
              <a:cs typeface="Geneva" charset="0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5751513" y="7659688"/>
            <a:ext cx="5910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4800" b="1" i="1" u="sng" dirty="0">
                <a:solidFill>
                  <a:srgbClr val="7E0021"/>
                </a:solidFill>
                <a:ea typeface="Geneva" charset="0"/>
                <a:cs typeface="Geneva" charset="0"/>
              </a:rPr>
              <a:t>Гимн № </a:t>
            </a:r>
            <a:r>
              <a:rPr lang="en-US" altLang="ru-RU" sz="4800" b="1" i="1" u="sng" dirty="0" smtClean="0">
                <a:solidFill>
                  <a:srgbClr val="7E0021"/>
                </a:solidFill>
                <a:ea typeface="Geneva" charset="0"/>
                <a:cs typeface="Geneva" charset="0"/>
              </a:rPr>
              <a:t>237</a:t>
            </a:r>
            <a:endParaRPr lang="ru-RU" altLang="ru-RU" sz="4800" b="1" i="1" u="sng" dirty="0">
              <a:solidFill>
                <a:srgbClr val="7E0021"/>
              </a:solidFill>
              <a:ea typeface="Geneva" charset="0"/>
              <a:cs typeface="Geneva" charset="0"/>
            </a:endParaRPr>
          </a:p>
        </p:txBody>
      </p:sp>
      <p:pic>
        <p:nvPicPr>
          <p:cNvPr id="5" name="Изображение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07297">
            <a:off x="2682454" y="4860379"/>
            <a:ext cx="2127455" cy="3573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Копия муз служ ЕАД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477270" y="5364839"/>
            <a:ext cx="2873735" cy="3831647"/>
          </a:xfrm>
          <a:prstGeom prst="rect">
            <a:avLst/>
          </a:prstGeom>
          <a:ln w="12700">
            <a:miter lim="400000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317030" y="1131590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</a:t>
            </a:r>
            <a:r>
              <a:rPr lang="ru-RU" sz="4800" b="1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endParaRPr lang="ru-RU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словом Своим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Укрепляешь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меня,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Даруешь небесный покой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Даруешь небесный покой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317030" y="1131590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Мой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дивный Спаситель, Иисус, мой Господь!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Ты бремя со мною несёшь,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 трудах подкрепляешь,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Когда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устаю,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в горе мне силу даёшь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317030" y="1131590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</a:t>
            </a:r>
            <a:r>
              <a:rPr lang="ru-RU" sz="4800" b="1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endParaRPr lang="ru-RU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Ты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душу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мою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У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крываешь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 скале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От бурь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этой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Ж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изни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земной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317030" y="1131590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</a:t>
            </a:r>
            <a:r>
              <a:rPr lang="ru-RU" sz="4800" b="1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endParaRPr lang="ru-RU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словом Своим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Укрепляешь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меня,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Даруешь небесный покой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Даруешь небесный покой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317030" y="1131590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Ты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— самый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надёжный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а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свете оплот,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Ты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любишь,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ак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нежная мать.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Хочу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воспевать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еземную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любовь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славить Твою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благодать.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317030" y="1131590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</a:t>
            </a:r>
            <a:r>
              <a:rPr lang="ru-RU" sz="4800" b="1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endParaRPr lang="ru-RU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Ты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душу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мою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У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крываешь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 скале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От бурь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этой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Ж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изни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земной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317030" y="1131590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</a:t>
            </a:r>
            <a:r>
              <a:rPr lang="ru-RU" sz="4800" b="1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endParaRPr lang="ru-RU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словом Своим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Укрепляешь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меня,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Даруешь небесный покой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Даруешь небесный покой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3003213" cy="983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2127430" y="3731479"/>
            <a:ext cx="8697558" cy="103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70000"/>
              </a:lnSpc>
              <a:buClrTx/>
              <a:buFontTx/>
              <a:buNone/>
            </a:pPr>
            <a:r>
              <a:rPr lang="ru-RU" sz="8700" b="1" dirty="0" smtClean="0">
                <a:solidFill>
                  <a:srgbClr val="8A0000"/>
                </a:solidFill>
              </a:rPr>
              <a:t>«Брак и семья»</a:t>
            </a:r>
            <a:endParaRPr lang="ru-RU" altLang="ru-RU" sz="8700" b="1" dirty="0">
              <a:solidFill>
                <a:srgbClr val="8A0000"/>
              </a:solidFill>
              <a:latin typeface="Genev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81000" y="769799"/>
            <a:ext cx="12169775" cy="157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80000"/>
              </a:lnSpc>
              <a:buClrTx/>
              <a:buFontTx/>
              <a:buNone/>
            </a:pPr>
            <a:r>
              <a:rPr lang="ru-RU" altLang="ru-RU" sz="6000" b="1" dirty="0">
                <a:solidFill>
                  <a:srgbClr val="000000"/>
                </a:solidFill>
              </a:rPr>
              <a:t>Доктрина </a:t>
            </a:r>
            <a:r>
              <a:rPr lang="ru-RU" altLang="ru-RU" sz="6000" b="1" dirty="0" smtClean="0">
                <a:solidFill>
                  <a:srgbClr val="000000"/>
                </a:solidFill>
              </a:rPr>
              <a:t>23</a:t>
            </a:r>
            <a:endParaRPr lang="ru-RU" altLang="ru-RU" sz="6000" b="1" dirty="0">
              <a:solidFill>
                <a:srgbClr val="000000"/>
              </a:solidFill>
            </a:endParaRPr>
          </a:p>
          <a:p>
            <a:pPr algn="ctr" eaLnBrk="1">
              <a:lnSpc>
                <a:spcPct val="80000"/>
              </a:lnSpc>
              <a:buClrTx/>
              <a:buFontTx/>
              <a:buNone/>
            </a:pPr>
            <a:r>
              <a:rPr lang="ru-RU" altLang="ru-RU" sz="6000" dirty="0" smtClean="0">
                <a:solidFill>
                  <a:srgbClr val="8A0000"/>
                </a:solidFill>
              </a:rPr>
              <a:t>«</a:t>
            </a:r>
            <a:r>
              <a:rPr lang="ru-RU" sz="6000" dirty="0" smtClean="0">
                <a:solidFill>
                  <a:srgbClr val="8A0000"/>
                </a:solidFill>
              </a:rPr>
              <a:t>Брак и семья</a:t>
            </a:r>
            <a:r>
              <a:rPr lang="ru-RU" altLang="ru-RU" sz="6000" dirty="0" smtClean="0">
                <a:solidFill>
                  <a:srgbClr val="8A0000"/>
                </a:solidFill>
              </a:rPr>
              <a:t>»</a:t>
            </a:r>
            <a:endParaRPr lang="ru-RU" altLang="ru-RU" sz="6000" dirty="0">
              <a:solidFill>
                <a:srgbClr val="8A0000"/>
              </a:solidFill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09563" y="2427734"/>
            <a:ext cx="12384087" cy="633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004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80000"/>
              </a:lnSpc>
              <a:buClrTx/>
            </a:pPr>
            <a:r>
              <a:rPr lang="ru-RU" sz="5400" dirty="0" smtClean="0">
                <a:solidFill>
                  <a:srgbClr val="520501"/>
                </a:solidFill>
              </a:rPr>
              <a:t>Брак, первоначально установленный Богом в Едеме, является, согласно учению Христа, пожизненным союзом мужчины и женщины для совместной жизни и любви. Брак должен заключаться </a:t>
            </a:r>
            <a:r>
              <a:rPr lang="ru-RU" sz="5400" dirty="0" smtClean="0">
                <a:solidFill>
                  <a:srgbClr val="520501"/>
                </a:solidFill>
              </a:rPr>
              <a:t>между мужчиной</a:t>
            </a:r>
            <a:br>
              <a:rPr lang="ru-RU" sz="5400" dirty="0" smtClean="0">
                <a:solidFill>
                  <a:srgbClr val="520501"/>
                </a:solidFill>
              </a:rPr>
            </a:br>
            <a:r>
              <a:rPr lang="ru-RU" sz="5400" dirty="0" smtClean="0">
                <a:solidFill>
                  <a:srgbClr val="520501"/>
                </a:solidFill>
              </a:rPr>
              <a:t>и </a:t>
            </a:r>
            <a:r>
              <a:rPr lang="ru-RU" sz="5400" dirty="0" smtClean="0">
                <a:solidFill>
                  <a:srgbClr val="520501"/>
                </a:solidFill>
              </a:rPr>
              <a:t>женщиной, разделяющими общую веру. Заключая брак, христиане возлагают на себя обязательства </a:t>
            </a:r>
            <a:r>
              <a:rPr lang="ru-RU" sz="5400" dirty="0" smtClean="0">
                <a:solidFill>
                  <a:srgbClr val="520501"/>
                </a:solidFill>
              </a:rPr>
              <a:t>друг </a:t>
            </a:r>
            <a:r>
              <a:rPr lang="ru-RU" sz="5400" dirty="0" smtClean="0">
                <a:solidFill>
                  <a:srgbClr val="520501"/>
                </a:solidFill>
              </a:rPr>
              <a:t>перед </a:t>
            </a:r>
            <a:r>
              <a:rPr lang="ru-RU" sz="5400" dirty="0" smtClean="0">
                <a:solidFill>
                  <a:srgbClr val="520501"/>
                </a:solidFill>
              </a:rPr>
              <a:t>другом </a:t>
            </a:r>
            <a:r>
              <a:rPr lang="ru-RU" sz="5400" dirty="0" smtClean="0">
                <a:solidFill>
                  <a:srgbClr val="520501"/>
                </a:solidFill>
              </a:rPr>
              <a:t>и перед Богом</a:t>
            </a:r>
            <a:r>
              <a:rPr lang="ru-RU" sz="5400" dirty="0" smtClean="0">
                <a:solidFill>
                  <a:srgbClr val="520501"/>
                </a:solidFill>
              </a:rPr>
              <a:t>.</a:t>
            </a:r>
            <a:endParaRPr lang="ru-RU" altLang="ru-RU" sz="5200" b="1" dirty="0">
              <a:solidFill>
                <a:srgbClr val="52050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81000" y="769799"/>
            <a:ext cx="12169775" cy="157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80000"/>
              </a:lnSpc>
              <a:buClrTx/>
              <a:buFontTx/>
              <a:buNone/>
            </a:pPr>
            <a:r>
              <a:rPr lang="ru-RU" altLang="ru-RU" sz="6000" b="1" dirty="0">
                <a:solidFill>
                  <a:srgbClr val="000000"/>
                </a:solidFill>
              </a:rPr>
              <a:t>Доктрина </a:t>
            </a:r>
            <a:r>
              <a:rPr lang="ru-RU" altLang="ru-RU" sz="6000" b="1" dirty="0" smtClean="0">
                <a:solidFill>
                  <a:srgbClr val="000000"/>
                </a:solidFill>
              </a:rPr>
              <a:t>23</a:t>
            </a:r>
            <a:endParaRPr lang="ru-RU" altLang="ru-RU" sz="6000" b="1" dirty="0">
              <a:solidFill>
                <a:srgbClr val="000000"/>
              </a:solidFill>
            </a:endParaRPr>
          </a:p>
          <a:p>
            <a:pPr algn="ctr" eaLnBrk="1">
              <a:lnSpc>
                <a:spcPct val="80000"/>
              </a:lnSpc>
              <a:buClrTx/>
              <a:buFontTx/>
              <a:buNone/>
            </a:pPr>
            <a:r>
              <a:rPr lang="ru-RU" altLang="ru-RU" sz="6000" dirty="0" smtClean="0">
                <a:solidFill>
                  <a:srgbClr val="8A0000"/>
                </a:solidFill>
              </a:rPr>
              <a:t>«</a:t>
            </a:r>
            <a:r>
              <a:rPr lang="ru-RU" sz="6000" dirty="0" smtClean="0">
                <a:solidFill>
                  <a:srgbClr val="8A0000"/>
                </a:solidFill>
              </a:rPr>
              <a:t>Брак и семья</a:t>
            </a:r>
            <a:r>
              <a:rPr lang="ru-RU" altLang="ru-RU" sz="6000" dirty="0" smtClean="0">
                <a:solidFill>
                  <a:srgbClr val="8A0000"/>
                </a:solidFill>
              </a:rPr>
              <a:t>»</a:t>
            </a:r>
            <a:endParaRPr lang="ru-RU" altLang="ru-RU" sz="6000" dirty="0">
              <a:solidFill>
                <a:srgbClr val="8A0000"/>
              </a:solidFill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92894" y="2427734"/>
            <a:ext cx="12693650" cy="633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004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80000"/>
              </a:lnSpc>
              <a:buClrTx/>
            </a:pPr>
            <a:r>
              <a:rPr lang="ru-RU" sz="5400" dirty="0" smtClean="0">
                <a:solidFill>
                  <a:srgbClr val="520501"/>
                </a:solidFill>
              </a:rPr>
              <a:t>Взаимная любовь, уважение,  ответственность – основа христианских </a:t>
            </a:r>
            <a:r>
              <a:rPr lang="ru-RU" sz="5400" dirty="0" smtClean="0">
                <a:solidFill>
                  <a:srgbClr val="520501"/>
                </a:solidFill>
              </a:rPr>
              <a:t>брачных </a:t>
            </a:r>
            <a:r>
              <a:rPr lang="ru-RU" sz="5400" dirty="0" smtClean="0">
                <a:solidFill>
                  <a:srgbClr val="520501"/>
                </a:solidFill>
              </a:rPr>
              <a:t>отношений. Родители </a:t>
            </a:r>
            <a:r>
              <a:rPr lang="ru-RU" sz="5400" dirty="0" smtClean="0">
                <a:solidFill>
                  <a:srgbClr val="520501"/>
                </a:solidFill>
              </a:rPr>
              <a:t>должны воспитывать детей в </a:t>
            </a:r>
            <a:r>
              <a:rPr lang="ru-RU" sz="5400" dirty="0" smtClean="0">
                <a:solidFill>
                  <a:srgbClr val="520501"/>
                </a:solidFill>
              </a:rPr>
              <a:t>любви и </a:t>
            </a:r>
            <a:r>
              <a:rPr lang="ru-RU" sz="5400" dirty="0" smtClean="0">
                <a:solidFill>
                  <a:srgbClr val="520501"/>
                </a:solidFill>
              </a:rPr>
              <a:t>послушании </a:t>
            </a:r>
            <a:r>
              <a:rPr lang="ru-RU" sz="5400" dirty="0" smtClean="0">
                <a:solidFill>
                  <a:srgbClr val="520501"/>
                </a:solidFill>
              </a:rPr>
              <a:t>Богу, как словом, так и личным примером. Христос</a:t>
            </a:r>
            <a:r>
              <a:rPr lang="ru-RU" sz="5400" dirty="0" smtClean="0">
                <a:solidFill>
                  <a:srgbClr val="520501"/>
                </a:solidFill>
              </a:rPr>
              <a:t> </a:t>
            </a:r>
            <a:r>
              <a:rPr lang="ru-RU" sz="5400" dirty="0" smtClean="0">
                <a:solidFill>
                  <a:srgbClr val="520501"/>
                </a:solidFill>
              </a:rPr>
              <a:t>в любви Своей желает, </a:t>
            </a:r>
            <a:r>
              <a:rPr lang="ru-RU" sz="5400" dirty="0" smtClean="0">
                <a:solidFill>
                  <a:srgbClr val="520501"/>
                </a:solidFill>
              </a:rPr>
              <a:t>чтобы все </a:t>
            </a:r>
            <a:r>
              <a:rPr lang="ru-RU" sz="5400" dirty="0" smtClean="0">
                <a:solidFill>
                  <a:srgbClr val="520501"/>
                </a:solidFill>
              </a:rPr>
              <a:t>стали членами </a:t>
            </a:r>
            <a:r>
              <a:rPr lang="ru-RU" sz="5400" dirty="0" smtClean="0">
                <a:solidFill>
                  <a:srgbClr val="520501"/>
                </a:solidFill>
              </a:rPr>
              <a:t>семьи Божьей, включающей в себя как </a:t>
            </a:r>
            <a:r>
              <a:rPr lang="ru-RU" sz="5400" dirty="0" smtClean="0">
                <a:solidFill>
                  <a:srgbClr val="520501"/>
                </a:solidFill>
              </a:rPr>
              <a:t>одиноких,</a:t>
            </a:r>
            <a:br>
              <a:rPr lang="ru-RU" sz="5400" dirty="0" smtClean="0">
                <a:solidFill>
                  <a:srgbClr val="520501"/>
                </a:solidFill>
              </a:rPr>
            </a:br>
            <a:r>
              <a:rPr lang="ru-RU" sz="5400" dirty="0" smtClean="0">
                <a:solidFill>
                  <a:srgbClr val="520501"/>
                </a:solidFill>
              </a:rPr>
              <a:t>так </a:t>
            </a:r>
            <a:r>
              <a:rPr lang="ru-RU" sz="5400" dirty="0" smtClean="0">
                <a:solidFill>
                  <a:srgbClr val="520501"/>
                </a:solidFill>
              </a:rPr>
              <a:t>и семейных людей.</a:t>
            </a:r>
            <a:endParaRPr lang="ru-RU" altLang="ru-RU" sz="5200" b="1" dirty="0">
              <a:solidFill>
                <a:srgbClr val="52050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245022" y="915566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90000"/>
              </a:lnSpc>
            </a:pP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Я слышу 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нежный</a:t>
            </a:r>
          </a:p>
          <a:p>
            <a:pPr>
              <a:lnSpc>
                <a:spcPct val="90000"/>
              </a:lnSpc>
            </a:pP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ов 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Христа: </a:t>
            </a:r>
          </a:p>
          <a:p>
            <a:pPr>
              <a:lnSpc>
                <a:spcPct val="90000"/>
              </a:lnSpc>
            </a:pP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«О страждущий, приди! </a:t>
            </a:r>
          </a:p>
          <a:p>
            <a:pPr>
              <a:lnSpc>
                <a:spcPct val="90000"/>
              </a:lnSpc>
            </a:pP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Найдёшь 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ты отдых 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у Меня, </a:t>
            </a:r>
          </a:p>
          <a:p>
            <a:pPr>
              <a:lnSpc>
                <a:spcPct val="90000"/>
              </a:lnSpc>
            </a:pP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Прильни к Моей груди!»</a:t>
            </a:r>
          </a:p>
          <a:p>
            <a:pPr>
              <a:lnSpc>
                <a:spcPct val="90000"/>
              </a:lnSpc>
            </a:pP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	На 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нежный зов Его любви </a:t>
            </a:r>
          </a:p>
          <a:p>
            <a:pPr>
              <a:lnSpc>
                <a:spcPct val="90000"/>
              </a:lnSpc>
            </a:pP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		Таков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, как есть, иду. </a:t>
            </a:r>
          </a:p>
          <a:p>
            <a:pPr>
              <a:lnSpc>
                <a:spcPct val="90000"/>
              </a:lnSpc>
            </a:pP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			И 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я в Его святой Крови </a:t>
            </a:r>
          </a:p>
          <a:p>
            <a:pPr>
              <a:lnSpc>
                <a:spcPct val="90000"/>
              </a:lnSpc>
            </a:pP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					Омыл 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вину мою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altLang="ru-RU" sz="5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722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4411663" y="5595938"/>
            <a:ext cx="8591550" cy="97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80000"/>
              </a:lnSpc>
              <a:buClrTx/>
            </a:pPr>
            <a:r>
              <a:rPr lang="ru-RU" sz="7200" b="1" dirty="0" smtClean="0">
                <a:solidFill>
                  <a:srgbClr val="520501"/>
                </a:solidFill>
              </a:rPr>
              <a:t>Блажен тот дом</a:t>
            </a:r>
            <a:endParaRPr lang="en-US" altLang="ru-RU" sz="7000" b="1" dirty="0">
              <a:solidFill>
                <a:srgbClr val="520501"/>
              </a:solidFill>
            </a:endParaRP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4413374" y="6676206"/>
            <a:ext cx="6847211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 i="1" u="sng" dirty="0">
                <a:solidFill>
                  <a:srgbClr val="661900"/>
                </a:solidFill>
              </a:rPr>
              <a:t>Гимн № </a:t>
            </a:r>
            <a:r>
              <a:rPr lang="ru-RU" altLang="ru-RU" sz="4800" b="1" i="1" u="sng" dirty="0" smtClean="0">
                <a:solidFill>
                  <a:srgbClr val="661900"/>
                </a:solidFill>
              </a:rPr>
              <a:t>331</a:t>
            </a:r>
            <a:endParaRPr lang="ru-RU" altLang="ru-RU" sz="4800" b="1" i="1" u="sng" dirty="0">
              <a:solidFill>
                <a:srgbClr val="6619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533227" y="915566"/>
            <a:ext cx="1044098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Блажен тот дом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который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Ты,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Спаситель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Вошёл как верный Друг, К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ак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Гость святой;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Где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сотворил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Ты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мирную обитель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		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Сам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хранишь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					Могучею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рукой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533227" y="915566"/>
            <a:ext cx="1044098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Где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все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сердца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взоры обращают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 Тебе,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Спасителю,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Творцу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миров;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Где Твой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святой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Закон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все соблюдают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всякий за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Тобой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Идти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готов.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533227" y="915566"/>
            <a:ext cx="1044098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Блажен тот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дом,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ко Христу приносят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Уж с ранних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лет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одители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детей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где с молитвою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Сердечной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просят,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Чтоб принял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их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Господь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 любви Своей;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533227" y="915566"/>
            <a:ext cx="1044098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Где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дети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малые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нимают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Слову,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Собравшись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вместе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Все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у ног Христа,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волю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Божью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Исполнять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готовы;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Где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славят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Бога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детские уста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533227" y="915566"/>
            <a:ext cx="1044098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Блажен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тот дом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котором принимаешь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Ты Сам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участье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радости земной;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Блажен тот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дом,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раны исцеляешь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Ты Сам как Врач, Утешитель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святой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533227" y="915566"/>
            <a:ext cx="1044098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Доколе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все достигнем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Вечной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жизни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путь земной пройдём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Мы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до конца,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все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войдём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 небесную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отчизну,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 наш край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родной,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небесный дом Отца.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3225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6011863" y="2662238"/>
            <a:ext cx="6516687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000" b="1" dirty="0">
                <a:solidFill>
                  <a:srgbClr val="661900"/>
                </a:solidFill>
              </a:rPr>
              <a:t>«Пусть живёт в </a:t>
            </a:r>
            <a:r>
              <a:rPr lang="ru-RU" altLang="ru-RU" sz="4000" b="1" dirty="0" smtClean="0">
                <a:solidFill>
                  <a:srgbClr val="661900"/>
                </a:solidFill>
              </a:rPr>
              <a:t>вас</a:t>
            </a:r>
            <a:br>
              <a:rPr lang="ru-RU" altLang="ru-RU" sz="4000" b="1" dirty="0" smtClean="0">
                <a:solidFill>
                  <a:srgbClr val="661900"/>
                </a:solidFill>
              </a:rPr>
            </a:br>
            <a:r>
              <a:rPr lang="ru-RU" altLang="ru-RU" sz="4000" b="1" dirty="0" smtClean="0">
                <a:solidFill>
                  <a:srgbClr val="661900"/>
                </a:solidFill>
              </a:rPr>
              <a:t>во </a:t>
            </a:r>
            <a:r>
              <a:rPr lang="ru-RU" altLang="ru-RU" sz="4000" b="1" dirty="0">
                <a:solidFill>
                  <a:srgbClr val="661900"/>
                </a:solidFill>
              </a:rPr>
              <a:t>всей своей полноте,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000" b="1" dirty="0">
                <a:solidFill>
                  <a:srgbClr val="661900"/>
                </a:solidFill>
              </a:rPr>
              <a:t>во всей мудрости своей весть Христова;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661900"/>
                </a:solidFill>
              </a:rPr>
              <a:t>вы же учите и наставляйте друг друга;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661900"/>
                </a:solidFill>
              </a:rPr>
              <a:t>с благодарностью в сердце пойте Богу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661900"/>
                </a:solidFill>
              </a:rPr>
              <a:t>псалмы, и гимны, и песнопения»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ru-RU" altLang="ru-RU" dirty="0">
              <a:solidFill>
                <a:srgbClr val="6619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800" i="1" dirty="0">
                <a:solidFill>
                  <a:srgbClr val="661900"/>
                </a:solidFill>
              </a:rPr>
              <a:t>                                      Колос. 3:16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3003213" cy="97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468313" y="1624013"/>
            <a:ext cx="1234757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altLang="ru-RU" sz="8000" b="1">
                <a:solidFill>
                  <a:srgbClr val="661900"/>
                </a:solidFill>
                <a:latin typeface="Geneva" charset="0"/>
              </a:rPr>
              <a:t>Живая Церковь – 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altLang="ru-RU" sz="7500">
                <a:solidFill>
                  <a:srgbClr val="661900"/>
                </a:solidFill>
                <a:latin typeface="Geneva" charset="0"/>
              </a:rPr>
              <a:t>это поющая Церковь!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245022" y="915566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90000"/>
              </a:lnSpc>
            </a:pP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Я 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слышу 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нежный</a:t>
            </a:r>
          </a:p>
          <a:p>
            <a:pPr>
              <a:lnSpc>
                <a:spcPct val="90000"/>
              </a:lnSpc>
            </a:pP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ов 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Христа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b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О жаждущий, приди! </a:t>
            </a:r>
          </a:p>
          <a:p>
            <a:pPr>
              <a:lnSpc>
                <a:spcPct val="90000"/>
              </a:lnSpc>
            </a:pP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Бери и пей без серебра </a:t>
            </a:r>
          </a:p>
          <a:p>
            <a:pPr>
              <a:lnSpc>
                <a:spcPct val="90000"/>
              </a:lnSpc>
            </a:pP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Струю живой воды».</a:t>
            </a:r>
          </a:p>
          <a:p>
            <a:pPr>
              <a:lnSpc>
                <a:spcPct val="90000"/>
              </a:lnSpc>
            </a:pP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К 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живой воде на зов 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иду — </a:t>
            </a:r>
            <a:endParaRPr lang="ru-RU" altLang="ru-RU" sz="5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В ней жажду утолить </a:t>
            </a:r>
          </a:p>
          <a:p>
            <a:pPr>
              <a:lnSpc>
                <a:spcPct val="90000"/>
              </a:lnSpc>
            </a:pP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	И 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изнемогший, 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слабый 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дух </a:t>
            </a:r>
          </a:p>
          <a:p>
            <a:pPr>
              <a:lnSpc>
                <a:spcPct val="90000"/>
              </a:lnSpc>
            </a:pP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			Вновь 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силой обновить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altLang="ru-RU" sz="5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722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245022" y="915566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80000"/>
              </a:lnSpc>
            </a:pP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Я 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слышу 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нежный</a:t>
            </a:r>
          </a:p>
          <a:p>
            <a:pPr>
              <a:lnSpc>
                <a:spcPct val="80000"/>
              </a:lnSpc>
            </a:pP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Зов Христа:</a:t>
            </a:r>
          </a:p>
          <a:p>
            <a:pPr>
              <a:lnSpc>
                <a:spcPct val="80000"/>
              </a:lnSpc>
            </a:pP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Я — Истина и Свет.</a:t>
            </a:r>
          </a:p>
          <a:p>
            <a:pPr>
              <a:lnSpc>
                <a:spcPct val="80000"/>
              </a:lnSpc>
            </a:pP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Ходи во свете, верь в Меня,</a:t>
            </a:r>
          </a:p>
          <a:p>
            <a:pPr>
              <a:lnSpc>
                <a:spcPct val="80000"/>
              </a:lnSpc>
            </a:pP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Вступи со Мной в завет».</a:t>
            </a:r>
          </a:p>
          <a:p>
            <a:pPr>
              <a:lnSpc>
                <a:spcPct val="80000"/>
              </a:lnSpc>
            </a:pP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Я поднял взор 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свой</a:t>
            </a:r>
          </a:p>
          <a:p>
            <a:pPr>
              <a:lnSpc>
                <a:spcPct val="80000"/>
              </a:lnSpc>
            </a:pP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а Христа —</a:t>
            </a:r>
            <a:b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Он в пути моём,</a:t>
            </a:r>
          </a:p>
          <a:p>
            <a:pPr>
              <a:lnSpc>
                <a:spcPct val="80000"/>
              </a:lnSpc>
            </a:pP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		Как 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путеводная звезда,</a:t>
            </a:r>
          </a:p>
          <a:p>
            <a:pPr>
              <a:lnSpc>
                <a:spcPct val="80000"/>
              </a:lnSpc>
            </a:pP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			Ведёт </a:t>
            </a:r>
            <a:r>
              <a:rPr lang="ru-RU" altLang="ru-RU" sz="5800" b="1" dirty="0" smtClean="0">
                <a:solidFill>
                  <a:schemeClr val="accent6">
                    <a:lumMod val="75000"/>
                  </a:schemeClr>
                </a:solidFill>
              </a:rPr>
              <a:t>в Отцовский дом.</a:t>
            </a:r>
            <a:endParaRPr lang="ru-RU" altLang="ru-RU" sz="5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722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5565502" y="5308054"/>
            <a:ext cx="8167961" cy="18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70000"/>
              </a:lnSpc>
            </a:pPr>
            <a:r>
              <a:rPr lang="ru-RU" sz="8000" b="1" dirty="0" smtClean="0">
                <a:solidFill>
                  <a:srgbClr val="8A0000"/>
                </a:solidFill>
              </a:rPr>
              <a:t>С каждым</a:t>
            </a:r>
            <a:br>
              <a:rPr lang="ru-RU" sz="8000" b="1" dirty="0" smtClean="0">
                <a:solidFill>
                  <a:srgbClr val="8A0000"/>
                </a:solidFill>
              </a:rPr>
            </a:br>
            <a:r>
              <a:rPr lang="ru-RU" sz="8000" b="1" dirty="0" smtClean="0">
                <a:solidFill>
                  <a:srgbClr val="8A0000"/>
                </a:solidFill>
              </a:rPr>
              <a:t>часом</a:t>
            </a:r>
            <a:endParaRPr kumimoji="1" lang="ru-RU" altLang="ru-RU" sz="8000" b="1" dirty="0">
              <a:solidFill>
                <a:srgbClr val="8A0000"/>
              </a:solidFill>
              <a:latin typeface="Geneva" charset="0"/>
              <a:ea typeface="Geneva" charset="0"/>
              <a:cs typeface="Geneva" charset="0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5637510" y="7108254"/>
            <a:ext cx="6024265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4800" b="1" i="1" u="sng" dirty="0">
                <a:solidFill>
                  <a:srgbClr val="7E0021"/>
                </a:solidFill>
                <a:ea typeface="Geneva" charset="0"/>
                <a:cs typeface="Geneva" charset="0"/>
              </a:rPr>
              <a:t>Гимн № </a:t>
            </a:r>
            <a:r>
              <a:rPr lang="ru-RU" altLang="ru-RU" sz="4800" b="1" i="1" u="sng" dirty="0" smtClean="0">
                <a:solidFill>
                  <a:srgbClr val="7E0021"/>
                </a:solidFill>
                <a:ea typeface="Geneva" charset="0"/>
                <a:cs typeface="Geneva" charset="0"/>
              </a:rPr>
              <a:t>209</a:t>
            </a:r>
            <a:endParaRPr lang="ru-RU" altLang="ru-RU" sz="4800" b="1" i="1" u="sng" dirty="0">
              <a:solidFill>
                <a:srgbClr val="7E0021"/>
              </a:solidFill>
              <a:ea typeface="Geneva" charset="0"/>
              <a:cs typeface="Genev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203598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 каждым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часом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лиже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 ближе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Быть с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Тобой,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Господь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 стремлюсь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к Тебе на крыльях веры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Устремляюсь, о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Иисус.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40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203598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44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</a:t>
            </a:r>
            <a:r>
              <a:rPr lang="ru-RU" sz="4400" b="1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endParaRPr lang="ru-RU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Ближе,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ближе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ыть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 Тобою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 мире этом я стремлюсь;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Дай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в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вечной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		Жизни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новой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				Быть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 Тобой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—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						Тебе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молюсь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40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203598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Ты даруешь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свободу,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Если враг пленит порой,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Укрываешь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непогоду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хранишь Своей рукой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40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606</Words>
  <Application>Microsoft Office PowerPoint</Application>
  <PresentationFormat>Произвольный</PresentationFormat>
  <Paragraphs>230</Paragraphs>
  <Slides>38</Slides>
  <Notes>38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Julia Lisovaya</cp:lastModifiedBy>
  <cp:revision>15</cp:revision>
  <cp:lastPrinted>1601-01-01T00:00:00Z</cp:lastPrinted>
  <dcterms:created xsi:type="dcterms:W3CDTF">2016-05-05T14:13:00Z</dcterms:created>
  <dcterms:modified xsi:type="dcterms:W3CDTF">2016-06-16T16:08:02Z</dcterms:modified>
</cp:coreProperties>
</file>