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56" r:id="rId2"/>
    <p:sldId id="460" r:id="rId3"/>
    <p:sldId id="424" r:id="rId4"/>
    <p:sldId id="464" r:id="rId5"/>
    <p:sldId id="461" r:id="rId6"/>
    <p:sldId id="465" r:id="rId7"/>
    <p:sldId id="462" r:id="rId8"/>
    <p:sldId id="463" r:id="rId9"/>
    <p:sldId id="459" r:id="rId10"/>
    <p:sldId id="434" r:id="rId11"/>
    <p:sldId id="466" r:id="rId12"/>
    <p:sldId id="468" r:id="rId13"/>
    <p:sldId id="471" r:id="rId14"/>
    <p:sldId id="469" r:id="rId15"/>
    <p:sldId id="472" r:id="rId16"/>
    <p:sldId id="261" r:id="rId17"/>
    <p:sldId id="449" r:id="rId18"/>
    <p:sldId id="457" r:id="rId19"/>
    <p:sldId id="454" r:id="rId20"/>
    <p:sldId id="458" r:id="rId21"/>
    <p:sldId id="455" r:id="rId22"/>
    <p:sldId id="456" r:id="rId23"/>
    <p:sldId id="282" r:id="rId24"/>
    <p:sldId id="283" r:id="rId25"/>
    <p:sldId id="284" r:id="rId26"/>
    <p:sldId id="450" r:id="rId27"/>
    <p:sldId id="286" r:id="rId28"/>
    <p:sldId id="383" r:id="rId29"/>
    <p:sldId id="451" r:id="rId30"/>
    <p:sldId id="473" r:id="rId31"/>
    <p:sldId id="453" r:id="rId32"/>
    <p:sldId id="290" r:id="rId33"/>
    <p:sldId id="291" r:id="rId34"/>
  </p:sldIdLst>
  <p:sldSz cx="13003213" cy="975201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520501"/>
    <a:srgbClr val="8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 autoAdjust="0"/>
    <p:restoredTop sz="94675"/>
  </p:normalViewPr>
  <p:slideViewPr>
    <p:cSldViewPr>
      <p:cViewPr>
        <p:scale>
          <a:sx n="64" d="100"/>
          <a:sy n="64" d="100"/>
        </p:scale>
        <p:origin x="-1386" y="-3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8B7EFB0F-1BAF-3349-884E-49143D7459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443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3FFE482-DB31-4D49-9542-ADA68448F947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5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25AE73A-9899-3E41-95E5-1DFF29B7E76C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423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25AE73A-9899-3E41-95E5-1DFF29B7E76C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423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556F604-48A3-0441-B7E1-8C7291927BED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090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7785800-485E-EF49-96F0-82029601AF58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83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726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726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84D329-A25F-D64F-855F-9DE2CA0D7C65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447925"/>
            <a:ext cx="1588" cy="121967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439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E194EEA-4B7A-7A40-B1ED-8949744D63E3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243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D79BF9-7033-DD4C-8F68-0CFD43A184B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79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25AE73A-9899-3E41-95E5-1DFF29B7E76C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42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056A4-EE0A-4642-A0D0-38303B53D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9316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1F02C-4E0F-8740-994C-80BCD3B5CA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2393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6575" y="388938"/>
            <a:ext cx="2924175" cy="8328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23300" cy="8328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BA438-A37F-3B45-B5AC-B8899994D4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22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40760-65CE-5248-BA2D-9A1E04468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354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D77F4-6A10-5646-B7C9-A3C99D853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60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3737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65977-06E4-D345-AB48-9CC0C37C9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878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41FBF-CADE-4942-9E09-F20F8B1EEA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617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1C642-2E89-4E42-90E0-D0C3E508A9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443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0FCCE-1C8D-A341-BD0E-A452D2D18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88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FB3DE-4564-EB4D-97FF-08921D9F7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015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E8166-28FB-8449-B290-85D45A6EAA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93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6311900" y="9251950"/>
            <a:ext cx="365125" cy="377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  <a:ea typeface="Heiti-간체" charset="-122"/>
                <a:cs typeface="Heiti-간체" charset="-122"/>
              </a:defRPr>
            </a:lvl1pPr>
          </a:lstStyle>
          <a:p>
            <a:fld id="{2C985F68-C2E1-C746-813C-06E6D0A0116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98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987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6pPr>
      <a:lvl7pPr marL="29718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7pPr>
      <a:lvl8pPr marL="3429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8pPr>
      <a:lvl9pPr marL="3886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73014" y="1131590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Знаешь ли </a:t>
            </a:r>
            <a:r>
              <a:rPr lang="ru-RU" sz="6000" b="1" dirty="0" smtClean="0">
                <a:solidFill>
                  <a:srgbClr val="002060"/>
                </a:solidFill>
              </a:rPr>
              <a:t>ручей,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Ч</a:t>
            </a:r>
            <a:r>
              <a:rPr lang="ru-RU" sz="6000" b="1" dirty="0" smtClean="0">
                <a:solidFill>
                  <a:srgbClr val="002060"/>
                </a:solidFill>
              </a:rPr>
              <a:t>то </a:t>
            </a:r>
            <a:r>
              <a:rPr lang="ru-RU" sz="6000" b="1" dirty="0" smtClean="0">
                <a:solidFill>
                  <a:srgbClr val="002060"/>
                </a:solidFill>
              </a:rPr>
              <a:t>бежит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Со </a:t>
            </a:r>
            <a:r>
              <a:rPr lang="ru-RU" sz="6000" b="1" dirty="0" smtClean="0">
                <a:solidFill>
                  <a:srgbClr val="002060"/>
                </a:solidFill>
              </a:rPr>
              <a:t>креста, где умер Христос?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Знаешь </a:t>
            </a:r>
            <a:r>
              <a:rPr lang="ru-RU" sz="6000" b="1" dirty="0" smtClean="0">
                <a:solidFill>
                  <a:srgbClr val="002060"/>
                </a:solidFill>
              </a:rPr>
              <a:t>ли </a:t>
            </a:r>
            <a:r>
              <a:rPr lang="ru-RU" sz="6000" b="1" dirty="0" smtClean="0">
                <a:solidFill>
                  <a:srgbClr val="002060"/>
                </a:solidFill>
              </a:rPr>
              <a:t>Того,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Кто </a:t>
            </a:r>
            <a:r>
              <a:rPr lang="ru-RU" sz="6000" b="1" dirty="0" smtClean="0">
                <a:solidFill>
                  <a:srgbClr val="002060"/>
                </a:solidFill>
              </a:rPr>
              <a:t>дарит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Выкуп </a:t>
            </a:r>
            <a:r>
              <a:rPr lang="ru-RU" sz="6000" b="1" dirty="0" smtClean="0">
                <a:solidFill>
                  <a:srgbClr val="002060"/>
                </a:solidFill>
              </a:rPr>
              <a:t>от </a:t>
            </a:r>
            <a:r>
              <a:rPr lang="ru-RU" sz="6000" b="1" dirty="0" smtClean="0">
                <a:solidFill>
                  <a:srgbClr val="002060"/>
                </a:solidFill>
              </a:rPr>
              <a:t>страданий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И </a:t>
            </a:r>
            <a:r>
              <a:rPr lang="ru-RU" sz="6000" b="1" dirty="0" smtClean="0">
                <a:solidFill>
                  <a:srgbClr val="002060"/>
                </a:solidFill>
              </a:rPr>
              <a:t>слёз</a:t>
            </a:r>
            <a:r>
              <a:rPr lang="ru-RU" sz="6000" b="1" dirty="0" smtClean="0">
                <a:solidFill>
                  <a:srgbClr val="002060"/>
                </a:solidFill>
              </a:rPr>
              <a:t>?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73014" y="1131590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Хоть</a:t>
            </a:r>
            <a:r>
              <a:rPr lang="ru-RU" sz="6000" b="1" dirty="0" smtClean="0">
                <a:solidFill>
                  <a:srgbClr val="002060"/>
                </a:solidFill>
              </a:rPr>
              <a:t>, как </a:t>
            </a:r>
            <a:r>
              <a:rPr lang="ru-RU" sz="6000" b="1" dirty="0" smtClean="0">
                <a:solidFill>
                  <a:srgbClr val="002060"/>
                </a:solidFill>
              </a:rPr>
              <a:t>пурпур,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Грех </a:t>
            </a:r>
            <a:r>
              <a:rPr lang="ru-RU" sz="6000" b="1" dirty="0" smtClean="0">
                <a:solidFill>
                  <a:srgbClr val="002060"/>
                </a:solidFill>
              </a:rPr>
              <a:t>мой плотской,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Хоть </a:t>
            </a:r>
            <a:r>
              <a:rPr lang="ru-RU" sz="6000" b="1" dirty="0" smtClean="0">
                <a:solidFill>
                  <a:srgbClr val="002060"/>
                </a:solidFill>
              </a:rPr>
              <a:t>вина горы тяжелей,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Кровь Христа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текает струёй –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Ей </a:t>
            </a:r>
            <a:r>
              <a:rPr lang="ru-RU" sz="6000" b="1" dirty="0" smtClean="0">
                <a:solidFill>
                  <a:srgbClr val="002060"/>
                </a:solidFill>
              </a:rPr>
              <a:t>я сделан снега белей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73014" y="1131590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Я </a:t>
            </a:r>
            <a:r>
              <a:rPr lang="ru-RU" sz="6000" b="1" dirty="0" smtClean="0">
                <a:solidFill>
                  <a:srgbClr val="002060"/>
                </a:solidFill>
              </a:rPr>
              <a:t>пришёл на призыв Христа,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Он </a:t>
            </a:r>
            <a:r>
              <a:rPr lang="ru-RU" sz="6000" b="1" dirty="0" smtClean="0">
                <a:solidFill>
                  <a:srgbClr val="002060"/>
                </a:solidFill>
              </a:rPr>
              <a:t>– источник </a:t>
            </a:r>
            <a:r>
              <a:rPr lang="ru-RU" sz="6000" b="1" dirty="0" smtClean="0">
                <a:solidFill>
                  <a:srgbClr val="002060"/>
                </a:solidFill>
              </a:rPr>
              <a:t>жизни моей.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Нём </a:t>
            </a:r>
            <a:r>
              <a:rPr lang="ru-RU" sz="6000" b="1" dirty="0" smtClean="0">
                <a:solidFill>
                  <a:srgbClr val="002060"/>
                </a:solidFill>
              </a:rPr>
              <a:t>–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пасенья </a:t>
            </a:r>
            <a:r>
              <a:rPr lang="ru-RU" sz="6000" b="1" dirty="0" smtClean="0">
                <a:solidFill>
                  <a:srgbClr val="002060"/>
                </a:solidFill>
              </a:rPr>
              <a:t>вся полнота,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Им я сделан снега белей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73014" y="1131590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Хоть</a:t>
            </a:r>
            <a:r>
              <a:rPr lang="ru-RU" sz="6000" b="1" dirty="0" smtClean="0">
                <a:solidFill>
                  <a:srgbClr val="002060"/>
                </a:solidFill>
              </a:rPr>
              <a:t>, как </a:t>
            </a:r>
            <a:r>
              <a:rPr lang="ru-RU" sz="6000" b="1" dirty="0" smtClean="0">
                <a:solidFill>
                  <a:srgbClr val="002060"/>
                </a:solidFill>
              </a:rPr>
              <a:t>пурпур,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Грех </a:t>
            </a:r>
            <a:r>
              <a:rPr lang="ru-RU" sz="6000" b="1" dirty="0" smtClean="0">
                <a:solidFill>
                  <a:srgbClr val="002060"/>
                </a:solidFill>
              </a:rPr>
              <a:t>мой плотской,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Хоть </a:t>
            </a:r>
            <a:r>
              <a:rPr lang="ru-RU" sz="6000" b="1" dirty="0" smtClean="0">
                <a:solidFill>
                  <a:srgbClr val="002060"/>
                </a:solidFill>
              </a:rPr>
              <a:t>вина горы тяжелей,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Кровь Христа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текает струёй –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Ей </a:t>
            </a:r>
            <a:r>
              <a:rPr lang="ru-RU" sz="6000" b="1" dirty="0" smtClean="0">
                <a:solidFill>
                  <a:srgbClr val="002060"/>
                </a:solidFill>
              </a:rPr>
              <a:t>я сделан снега белей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73014" y="1131590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Духом я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Л</a:t>
            </a:r>
            <a:r>
              <a:rPr lang="ru-RU" sz="6000" b="1" dirty="0" smtClean="0">
                <a:solidFill>
                  <a:srgbClr val="002060"/>
                </a:solidFill>
              </a:rPr>
              <a:t>юблю созерцать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Со креста текущий ручей;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Льётся </a:t>
            </a: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 smtClean="0">
                <a:solidFill>
                  <a:srgbClr val="002060"/>
                </a:solidFill>
              </a:rPr>
              <a:t>нём </a:t>
            </a:r>
            <a:r>
              <a:rPr lang="ru-RU" sz="6000" b="1" dirty="0" smtClean="0">
                <a:solidFill>
                  <a:srgbClr val="002060"/>
                </a:solidFill>
              </a:rPr>
              <a:t>для всех </a:t>
            </a:r>
            <a:r>
              <a:rPr lang="ru-RU" sz="6000" b="1" dirty="0" smtClean="0">
                <a:solidFill>
                  <a:srgbClr val="002060"/>
                </a:solidFill>
              </a:rPr>
              <a:t>Благодать</a:t>
            </a:r>
            <a:r>
              <a:rPr lang="ru-RU" sz="6000" b="1" dirty="0" smtClean="0">
                <a:solidFill>
                  <a:srgbClr val="002060"/>
                </a:solidFill>
              </a:rPr>
              <a:t>;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Им я сделан снега белей.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73014" y="1131590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Хоть</a:t>
            </a:r>
            <a:r>
              <a:rPr lang="ru-RU" sz="6000" b="1" dirty="0" smtClean="0">
                <a:solidFill>
                  <a:srgbClr val="002060"/>
                </a:solidFill>
              </a:rPr>
              <a:t>, как </a:t>
            </a:r>
            <a:r>
              <a:rPr lang="ru-RU" sz="6000" b="1" dirty="0" smtClean="0">
                <a:solidFill>
                  <a:srgbClr val="002060"/>
                </a:solidFill>
              </a:rPr>
              <a:t>пурпур,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Грех </a:t>
            </a:r>
            <a:r>
              <a:rPr lang="ru-RU" sz="6000" b="1" dirty="0" smtClean="0">
                <a:solidFill>
                  <a:srgbClr val="002060"/>
                </a:solidFill>
              </a:rPr>
              <a:t>мой плотской,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Хоть </a:t>
            </a:r>
            <a:r>
              <a:rPr lang="ru-RU" sz="6000" b="1" dirty="0" smtClean="0">
                <a:solidFill>
                  <a:srgbClr val="002060"/>
                </a:solidFill>
              </a:rPr>
              <a:t>вина горы тяжелей,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Кровь Христа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текает струёй, –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Ей </a:t>
            </a:r>
            <a:r>
              <a:rPr lang="ru-RU" sz="6000" b="1" dirty="0" smtClean="0">
                <a:solidFill>
                  <a:srgbClr val="002060"/>
                </a:solidFill>
              </a:rPr>
              <a:t>я сделан снега белей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840x2160.jpg"/>
          <p:cNvPicPr>
            <a:picLocks noChangeAspect="1"/>
          </p:cNvPicPr>
          <p:nvPr/>
        </p:nvPicPr>
        <p:blipFill>
          <a:blip r:embed="rId3" cstate="print"/>
          <a:srcRect l="12168" r="2366"/>
          <a:stretch>
            <a:fillRect/>
          </a:stretch>
        </p:blipFill>
        <p:spPr>
          <a:xfrm>
            <a:off x="0" y="1"/>
            <a:ext cx="13003213" cy="9752012"/>
          </a:xfrm>
          <a:prstGeom prst="rect">
            <a:avLst/>
          </a:prstGeom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429989" y="4216028"/>
            <a:ext cx="10112177" cy="26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</a:t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взгляде</a:t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крест Христов</a:t>
            </a:r>
            <a:endParaRPr lang="ru-RU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501997" y="6998791"/>
            <a:ext cx="7824465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4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charset="0"/>
                <a:cs typeface="Geneva" charset="0"/>
              </a:rPr>
              <a:t>Гимн № </a:t>
            </a:r>
            <a:r>
              <a:rPr lang="ru-RU" altLang="ru-RU" sz="48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charset="0"/>
                <a:cs typeface="Geneva" charset="0"/>
              </a:rPr>
              <a:t>223</a:t>
            </a:r>
            <a:endParaRPr lang="ru-RU" altLang="ru-RU" sz="48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charset="0"/>
              <a:cs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90029" y="1059582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Есть жизнь и во </a:t>
            </a:r>
            <a:r>
              <a:rPr lang="ru-RU" sz="6000" b="1" dirty="0" smtClean="0">
                <a:solidFill>
                  <a:srgbClr val="002060"/>
                </a:solidFill>
              </a:rPr>
              <a:t>взгляде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Н</a:t>
            </a:r>
            <a:r>
              <a:rPr lang="ru-RU" sz="6000" b="1" dirty="0" smtClean="0">
                <a:solidFill>
                  <a:srgbClr val="002060"/>
                </a:solidFill>
              </a:rPr>
              <a:t>а </a:t>
            </a:r>
            <a:r>
              <a:rPr lang="ru-RU" sz="6000" b="1" dirty="0" smtClean="0">
                <a:solidFill>
                  <a:srgbClr val="002060"/>
                </a:solidFill>
              </a:rPr>
              <a:t>крест Христов,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Там лишь </a:t>
            </a:r>
            <a:r>
              <a:rPr lang="ru-RU" sz="6000" b="1" dirty="0" smtClean="0">
                <a:solidFill>
                  <a:srgbClr val="002060"/>
                </a:solidFill>
              </a:rPr>
              <a:t>прощенье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сех </a:t>
            </a:r>
            <a:r>
              <a:rPr lang="ru-RU" sz="6000" b="1" dirty="0" smtClean="0">
                <a:solidFill>
                  <a:srgbClr val="002060"/>
                </a:solidFill>
              </a:rPr>
              <a:t>грехов,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Всё, </a:t>
            </a:r>
            <a:r>
              <a:rPr lang="ru-RU" sz="6000" b="1" dirty="0" smtClean="0">
                <a:solidFill>
                  <a:srgbClr val="002060"/>
                </a:solidFill>
              </a:rPr>
              <a:t>что </a:t>
            </a:r>
            <a:r>
              <a:rPr lang="ru-RU" sz="6000" b="1" dirty="0" smtClean="0">
                <a:solidFill>
                  <a:srgbClr val="002060"/>
                </a:solidFill>
              </a:rPr>
              <a:t>земное,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Сотлеет </a:t>
            </a:r>
            <a:r>
              <a:rPr lang="ru-RU" sz="6000" b="1" dirty="0" smtClean="0">
                <a:solidFill>
                  <a:srgbClr val="002060"/>
                </a:solidFill>
              </a:rPr>
              <a:t>в прах,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Но </a:t>
            </a:r>
            <a:r>
              <a:rPr lang="ru-RU" sz="6000" b="1" dirty="0" smtClean="0">
                <a:solidFill>
                  <a:srgbClr val="002060"/>
                </a:solidFill>
              </a:rPr>
              <a:t>крест </a:t>
            </a:r>
            <a:r>
              <a:rPr lang="ru-RU" sz="6000" b="1" dirty="0" smtClean="0">
                <a:solidFill>
                  <a:srgbClr val="002060"/>
                </a:solidFill>
              </a:rPr>
              <a:t>даст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Сокровище в </a:t>
            </a:r>
            <a:r>
              <a:rPr lang="ru-RU" sz="6000" b="1" dirty="0" smtClean="0">
                <a:solidFill>
                  <a:srgbClr val="002060"/>
                </a:solidFill>
              </a:rPr>
              <a:t>небесах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90029" y="1059582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Припев: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6000" b="1" dirty="0" err="1" smtClean="0">
                <a:solidFill>
                  <a:srgbClr val="002060"/>
                </a:solidFill>
              </a:rPr>
              <a:t>Взглянь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на крест, </a:t>
            </a:r>
            <a:r>
              <a:rPr lang="ru-RU" sz="6000" b="1" dirty="0" err="1" smtClean="0">
                <a:solidFill>
                  <a:srgbClr val="002060"/>
                </a:solidFill>
              </a:rPr>
              <a:t>Голгофский</a:t>
            </a:r>
            <a:r>
              <a:rPr lang="ru-RU" sz="6000" b="1" dirty="0" smtClean="0">
                <a:solidFill>
                  <a:srgbClr val="002060"/>
                </a:solidFill>
              </a:rPr>
              <a:t> крест</a:t>
            </a:r>
            <a:r>
              <a:rPr lang="ru-RU" sz="6000" b="1" dirty="0" smtClean="0">
                <a:solidFill>
                  <a:srgbClr val="002060"/>
                </a:solidFill>
              </a:rPr>
              <a:t>, - 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 smtClean="0">
                <a:solidFill>
                  <a:srgbClr val="002060"/>
                </a:solidFill>
              </a:rPr>
              <a:t>нём одном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ся </a:t>
            </a:r>
            <a:r>
              <a:rPr lang="ru-RU" sz="6000" b="1" dirty="0" smtClean="0">
                <a:solidFill>
                  <a:srgbClr val="002060"/>
                </a:solidFill>
              </a:rPr>
              <a:t>жизнь твоя;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нём </a:t>
            </a:r>
            <a:r>
              <a:rPr lang="ru-RU" sz="6000" b="1" dirty="0" smtClean="0">
                <a:solidFill>
                  <a:srgbClr val="002060"/>
                </a:solidFill>
              </a:rPr>
              <a:t>спасение для всех,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</a:t>
            </a:r>
            <a:r>
              <a:rPr lang="ru-RU" sz="6000" b="1" dirty="0" err="1" smtClean="0">
                <a:solidFill>
                  <a:srgbClr val="002060"/>
                </a:solidFill>
              </a:rPr>
              <a:t>Взглянь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на </a:t>
            </a:r>
            <a:r>
              <a:rPr lang="ru-RU" sz="6000" b="1" dirty="0" smtClean="0">
                <a:solidFill>
                  <a:srgbClr val="002060"/>
                </a:solidFill>
              </a:rPr>
              <a:t>крест,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</a:t>
            </a:r>
            <a:r>
              <a:rPr lang="ru-RU" sz="6000" b="1" dirty="0" smtClean="0">
                <a:solidFill>
                  <a:srgbClr val="002060"/>
                </a:solidFill>
              </a:rPr>
              <a:t>			</a:t>
            </a:r>
            <a:r>
              <a:rPr lang="ru-RU" sz="6000" b="1" dirty="0" err="1" smtClean="0">
                <a:solidFill>
                  <a:srgbClr val="002060"/>
                </a:solidFill>
              </a:rPr>
              <a:t>Голгофский</a:t>
            </a:r>
            <a:r>
              <a:rPr lang="ru-RU" sz="6000" b="1" dirty="0" smtClean="0">
                <a:solidFill>
                  <a:srgbClr val="002060"/>
                </a:solidFill>
              </a:rPr>
              <a:t> крест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90029" y="1059582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Христос</a:t>
            </a:r>
            <a:r>
              <a:rPr lang="ru-RU" sz="6000" b="1" dirty="0" smtClean="0">
                <a:solidFill>
                  <a:srgbClr val="002060"/>
                </a:solidFill>
              </a:rPr>
              <a:t>, хоть </a:t>
            </a:r>
            <a:r>
              <a:rPr lang="ru-RU" sz="6000" b="1" dirty="0" smtClean="0">
                <a:solidFill>
                  <a:srgbClr val="002060"/>
                </a:solidFill>
              </a:rPr>
              <a:t>страдая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на кресте,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Нежно </a:t>
            </a:r>
            <a:r>
              <a:rPr lang="ru-RU" sz="6000" b="1" dirty="0" smtClean="0">
                <a:solidFill>
                  <a:srgbClr val="002060"/>
                </a:solidFill>
              </a:rPr>
              <a:t>зовёт: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«Приди </a:t>
            </a:r>
            <a:r>
              <a:rPr lang="ru-RU" sz="6000" b="1" dirty="0" smtClean="0">
                <a:solidFill>
                  <a:srgbClr val="002060"/>
                </a:solidFill>
              </a:rPr>
              <a:t>ко мне</a:t>
            </a:r>
            <a:r>
              <a:rPr lang="ru-RU" sz="6000" b="1" dirty="0" smtClean="0">
                <a:solidFill>
                  <a:srgbClr val="002060"/>
                </a:solidFill>
              </a:rPr>
              <a:t>!»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Всякий</a:t>
            </a:r>
            <a:r>
              <a:rPr lang="ru-RU" sz="6000" b="1" dirty="0" smtClean="0">
                <a:solidFill>
                  <a:srgbClr val="002060"/>
                </a:solidFill>
              </a:rPr>
              <a:t>, кто с </a:t>
            </a:r>
            <a:r>
              <a:rPr lang="ru-RU" sz="6000" b="1" dirty="0" smtClean="0">
                <a:solidFill>
                  <a:srgbClr val="002060"/>
                </a:solidFill>
              </a:rPr>
              <a:t>верой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Ко </a:t>
            </a:r>
            <a:r>
              <a:rPr lang="ru-RU" sz="6000" b="1" dirty="0" smtClean="0">
                <a:solidFill>
                  <a:srgbClr val="002060"/>
                </a:solidFill>
              </a:rPr>
              <a:t>Мне </a:t>
            </a:r>
            <a:r>
              <a:rPr lang="ru-RU" sz="6000" b="1" dirty="0" smtClean="0">
                <a:solidFill>
                  <a:srgbClr val="002060"/>
                </a:solidFill>
              </a:rPr>
              <a:t>придёт</a:t>
            </a:r>
            <a:r>
              <a:rPr lang="ru-RU" sz="6000" b="1" dirty="0" smtClean="0">
                <a:solidFill>
                  <a:srgbClr val="002060"/>
                </a:solidFill>
              </a:rPr>
              <a:t>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Спасенье </a:t>
            </a:r>
            <a:r>
              <a:rPr lang="ru-RU" sz="6000" b="1" dirty="0" smtClean="0">
                <a:solidFill>
                  <a:srgbClr val="002060"/>
                </a:solidFill>
              </a:rPr>
              <a:t>от </a:t>
            </a:r>
            <a:r>
              <a:rPr lang="ru-RU" sz="6000" b="1" dirty="0" smtClean="0">
                <a:solidFill>
                  <a:srgbClr val="002060"/>
                </a:solidFill>
              </a:rPr>
              <a:t>гибели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</a:t>
            </a:r>
            <a:r>
              <a:rPr lang="ru-RU" sz="6000" b="1" dirty="0" smtClean="0">
                <a:solidFill>
                  <a:srgbClr val="002060"/>
                </a:solidFill>
              </a:rPr>
              <a:t>		Обретёт.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840x2160.jpg"/>
          <p:cNvPicPr>
            <a:picLocks noChangeAspect="1"/>
          </p:cNvPicPr>
          <p:nvPr/>
        </p:nvPicPr>
        <p:blipFill>
          <a:blip r:embed="rId3" cstate="print"/>
          <a:srcRect l="12168" r="2366"/>
          <a:stretch>
            <a:fillRect/>
          </a:stretch>
        </p:blipFill>
        <p:spPr>
          <a:xfrm>
            <a:off x="0" y="1"/>
            <a:ext cx="13003213" cy="9752012"/>
          </a:xfrm>
          <a:prstGeom prst="rect">
            <a:avLst/>
          </a:prstGeom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956990" y="4144020"/>
            <a:ext cx="11665295" cy="26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Голгофской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горе вижу старый</a:t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90029" y="1059582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Припев: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6000" b="1" dirty="0" err="1" smtClean="0">
                <a:solidFill>
                  <a:srgbClr val="002060"/>
                </a:solidFill>
              </a:rPr>
              <a:t>Взглянь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на крест, </a:t>
            </a:r>
            <a:r>
              <a:rPr lang="ru-RU" sz="6000" b="1" dirty="0" err="1" smtClean="0">
                <a:solidFill>
                  <a:srgbClr val="002060"/>
                </a:solidFill>
              </a:rPr>
              <a:t>Голгофский</a:t>
            </a:r>
            <a:r>
              <a:rPr lang="ru-RU" sz="6000" b="1" dirty="0" smtClean="0">
                <a:solidFill>
                  <a:srgbClr val="002060"/>
                </a:solidFill>
              </a:rPr>
              <a:t> крест,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 smtClean="0">
                <a:solidFill>
                  <a:srgbClr val="002060"/>
                </a:solidFill>
              </a:rPr>
              <a:t>нём одном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ся </a:t>
            </a:r>
            <a:r>
              <a:rPr lang="ru-RU" sz="6000" b="1" dirty="0" smtClean="0">
                <a:solidFill>
                  <a:srgbClr val="002060"/>
                </a:solidFill>
              </a:rPr>
              <a:t>жизнь твоя;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нём </a:t>
            </a:r>
            <a:r>
              <a:rPr lang="ru-RU" sz="6000" b="1" dirty="0" smtClean="0">
                <a:solidFill>
                  <a:srgbClr val="002060"/>
                </a:solidFill>
              </a:rPr>
              <a:t>спасение для всех,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</a:t>
            </a:r>
            <a:r>
              <a:rPr lang="ru-RU" sz="6000" b="1" dirty="0" err="1" smtClean="0">
                <a:solidFill>
                  <a:srgbClr val="002060"/>
                </a:solidFill>
              </a:rPr>
              <a:t>Взглянь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на </a:t>
            </a:r>
            <a:r>
              <a:rPr lang="ru-RU" sz="6000" b="1" dirty="0" smtClean="0">
                <a:solidFill>
                  <a:srgbClr val="002060"/>
                </a:solidFill>
              </a:rPr>
              <a:t>крест,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</a:t>
            </a:r>
            <a:r>
              <a:rPr lang="ru-RU" sz="6000" b="1" dirty="0" smtClean="0">
                <a:solidFill>
                  <a:srgbClr val="002060"/>
                </a:solidFill>
              </a:rPr>
              <a:t>			</a:t>
            </a:r>
            <a:r>
              <a:rPr lang="ru-RU" sz="6000" b="1" dirty="0" err="1" smtClean="0">
                <a:solidFill>
                  <a:srgbClr val="002060"/>
                </a:solidFill>
              </a:rPr>
              <a:t>Голгофский</a:t>
            </a:r>
            <a:r>
              <a:rPr lang="ru-RU" sz="6000" b="1" dirty="0" smtClean="0">
                <a:solidFill>
                  <a:srgbClr val="002060"/>
                </a:solidFill>
              </a:rPr>
              <a:t> крест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90029" y="1059582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Когда всё </a:t>
            </a:r>
            <a:r>
              <a:rPr lang="ru-RU" sz="6000" b="1" dirty="0" smtClean="0">
                <a:solidFill>
                  <a:srgbClr val="002060"/>
                </a:solidFill>
              </a:rPr>
              <a:t>затмит </a:t>
            </a:r>
            <a:r>
              <a:rPr lang="ru-RU" sz="6000" b="1" dirty="0" smtClean="0">
                <a:solidFill>
                  <a:srgbClr val="002060"/>
                </a:solidFill>
              </a:rPr>
              <a:t>Искушений </a:t>
            </a:r>
            <a:r>
              <a:rPr lang="ru-RU" sz="6000" b="1" dirty="0" smtClean="0">
                <a:solidFill>
                  <a:srgbClr val="002060"/>
                </a:solidFill>
              </a:rPr>
              <a:t>мрак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И </a:t>
            </a:r>
            <a:r>
              <a:rPr lang="ru-RU" sz="6000" b="1" dirty="0" smtClean="0">
                <a:solidFill>
                  <a:srgbClr val="002060"/>
                </a:solidFill>
              </a:rPr>
              <a:t>ополчится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Ж</a:t>
            </a:r>
            <a:r>
              <a:rPr lang="ru-RU" sz="6000" b="1" dirty="0" smtClean="0">
                <a:solidFill>
                  <a:srgbClr val="002060"/>
                </a:solidFill>
              </a:rPr>
              <a:t>изни </a:t>
            </a:r>
            <a:r>
              <a:rPr lang="ru-RU" sz="6000" b="1" dirty="0" smtClean="0">
                <a:solidFill>
                  <a:srgbClr val="002060"/>
                </a:solidFill>
              </a:rPr>
              <a:t>враг,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То </a:t>
            </a:r>
            <a:r>
              <a:rPr lang="ru-RU" sz="6000" b="1" dirty="0" smtClean="0">
                <a:solidFill>
                  <a:srgbClr val="002060"/>
                </a:solidFill>
              </a:rPr>
              <a:t>не </a:t>
            </a:r>
            <a:r>
              <a:rPr lang="ru-RU" sz="6000" b="1" dirty="0" smtClean="0">
                <a:solidFill>
                  <a:srgbClr val="002060"/>
                </a:solidFill>
              </a:rPr>
              <a:t>забудьте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На </a:t>
            </a:r>
            <a:r>
              <a:rPr lang="ru-RU" sz="6000" b="1" dirty="0" smtClean="0">
                <a:solidFill>
                  <a:srgbClr val="002060"/>
                </a:solidFill>
              </a:rPr>
              <a:t>крест взглянуть,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И </a:t>
            </a:r>
            <a:r>
              <a:rPr lang="ru-RU" sz="6000" b="1" dirty="0" smtClean="0">
                <a:solidFill>
                  <a:srgbClr val="002060"/>
                </a:solidFill>
              </a:rPr>
              <a:t>тотчас </a:t>
            </a:r>
            <a:r>
              <a:rPr lang="ru-RU" sz="6000" b="1" dirty="0" smtClean="0">
                <a:solidFill>
                  <a:srgbClr val="002060"/>
                </a:solidFill>
              </a:rPr>
              <a:t>светлей</a:t>
            </a:r>
          </a:p>
          <a:p>
            <a:r>
              <a:rPr lang="ru-RU" sz="6000" b="1" smtClean="0">
                <a:solidFill>
                  <a:srgbClr val="002060"/>
                </a:solidFill>
              </a:rPr>
              <a:t>	</a:t>
            </a:r>
            <a:r>
              <a:rPr lang="ru-RU" sz="6000" b="1" smtClean="0">
                <a:solidFill>
                  <a:srgbClr val="002060"/>
                </a:solidFill>
              </a:rPr>
              <a:t>Станет </a:t>
            </a:r>
            <a:r>
              <a:rPr lang="ru-RU" sz="6000" b="1" dirty="0" smtClean="0">
                <a:solidFill>
                  <a:srgbClr val="002060"/>
                </a:solidFill>
              </a:rPr>
              <a:t>мрачный путь. 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90029" y="1059582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Припев: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6000" b="1" dirty="0" err="1" smtClean="0">
                <a:solidFill>
                  <a:srgbClr val="002060"/>
                </a:solidFill>
              </a:rPr>
              <a:t>Взглянь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на крест, </a:t>
            </a:r>
            <a:r>
              <a:rPr lang="ru-RU" sz="6000" b="1" dirty="0" err="1" smtClean="0">
                <a:solidFill>
                  <a:srgbClr val="002060"/>
                </a:solidFill>
              </a:rPr>
              <a:t>Голгофский</a:t>
            </a:r>
            <a:r>
              <a:rPr lang="ru-RU" sz="6000" b="1" dirty="0" smtClean="0">
                <a:solidFill>
                  <a:srgbClr val="002060"/>
                </a:solidFill>
              </a:rPr>
              <a:t> крест,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 smtClean="0">
                <a:solidFill>
                  <a:srgbClr val="002060"/>
                </a:solidFill>
              </a:rPr>
              <a:t>нём одном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ся </a:t>
            </a:r>
            <a:r>
              <a:rPr lang="ru-RU" sz="6000" b="1" dirty="0" smtClean="0">
                <a:solidFill>
                  <a:srgbClr val="002060"/>
                </a:solidFill>
              </a:rPr>
              <a:t>жизнь твоя;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нём </a:t>
            </a:r>
            <a:r>
              <a:rPr lang="ru-RU" sz="6000" b="1" dirty="0" smtClean="0">
                <a:solidFill>
                  <a:srgbClr val="002060"/>
                </a:solidFill>
              </a:rPr>
              <a:t>спасение для всех,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</a:t>
            </a:r>
            <a:r>
              <a:rPr lang="ru-RU" sz="6000" b="1" dirty="0" err="1" smtClean="0">
                <a:solidFill>
                  <a:srgbClr val="002060"/>
                </a:solidFill>
              </a:rPr>
              <a:t>Взглянь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на </a:t>
            </a:r>
            <a:r>
              <a:rPr lang="ru-RU" sz="6000" b="1" dirty="0" smtClean="0">
                <a:solidFill>
                  <a:srgbClr val="002060"/>
                </a:solidFill>
              </a:rPr>
              <a:t>крест,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</a:t>
            </a:r>
            <a:r>
              <a:rPr lang="ru-RU" sz="6000" b="1" dirty="0" smtClean="0">
                <a:solidFill>
                  <a:srgbClr val="002060"/>
                </a:solidFill>
              </a:rPr>
              <a:t>			</a:t>
            </a:r>
            <a:r>
              <a:rPr lang="ru-RU" sz="6000" b="1" dirty="0" err="1" smtClean="0">
                <a:solidFill>
                  <a:srgbClr val="002060"/>
                </a:solidFill>
              </a:rPr>
              <a:t>Голгофский</a:t>
            </a:r>
            <a:r>
              <a:rPr lang="ru-RU" sz="6000" b="1" dirty="0" smtClean="0">
                <a:solidFill>
                  <a:srgbClr val="002060"/>
                </a:solidFill>
              </a:rPr>
              <a:t> крест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3003213" cy="98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982312" y="3726092"/>
            <a:ext cx="10987800" cy="105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70000"/>
              </a:lnSpc>
              <a:buClrTx/>
            </a:pPr>
            <a:r>
              <a:rPr lang="ru-RU" sz="8700" b="1" dirty="0" smtClean="0">
                <a:solidFill>
                  <a:srgbClr val="8A0000"/>
                </a:solidFill>
              </a:rPr>
              <a:t>«</a:t>
            </a:r>
            <a:r>
              <a:rPr lang="ru-RU" sz="8800" b="1" dirty="0" smtClean="0">
                <a:solidFill>
                  <a:srgbClr val="8A0000"/>
                </a:solidFill>
              </a:rPr>
              <a:t>Вечеря Господня</a:t>
            </a:r>
            <a:r>
              <a:rPr lang="ru-RU" sz="8700" b="1" dirty="0" smtClean="0">
                <a:solidFill>
                  <a:srgbClr val="8A0000"/>
                </a:solidFill>
              </a:rPr>
              <a:t>»</a:t>
            </a:r>
            <a:endParaRPr lang="ru-RU" altLang="ru-RU" sz="8700" b="1" dirty="0">
              <a:solidFill>
                <a:srgbClr val="8A0000"/>
              </a:solidFill>
              <a:latin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0926" y="580188"/>
            <a:ext cx="12169775" cy="1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24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8A00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Вечеря Господня</a:t>
            </a:r>
            <a:r>
              <a:rPr lang="ru-RU" altLang="ru-RU" sz="6000" dirty="0" smtClean="0">
                <a:solidFill>
                  <a:srgbClr val="8A0000"/>
                </a:solidFill>
              </a:rPr>
              <a:t>»</a:t>
            </a:r>
            <a:endParaRPr lang="ru-RU" altLang="ru-RU" sz="6000" dirty="0">
              <a:solidFill>
                <a:srgbClr val="8A00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2067694"/>
            <a:ext cx="12384087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</a:pPr>
            <a:r>
              <a:rPr lang="ru-RU" sz="5400" dirty="0" smtClean="0">
                <a:solidFill>
                  <a:srgbClr val="520501"/>
                </a:solidFill>
              </a:rPr>
              <a:t>Вечеря Господня — </a:t>
            </a:r>
            <a:r>
              <a:rPr lang="ru-RU" sz="5400" dirty="0" smtClean="0">
                <a:solidFill>
                  <a:srgbClr val="520501"/>
                </a:solidFill>
              </a:rPr>
              <a:t>это совместное </a:t>
            </a:r>
            <a:r>
              <a:rPr lang="ru-RU" sz="5400" dirty="0" smtClean="0">
                <a:solidFill>
                  <a:srgbClr val="520501"/>
                </a:solidFill>
              </a:rPr>
              <a:t>принятие символов тела и крови Иисуса </a:t>
            </a:r>
            <a:r>
              <a:rPr lang="ru-RU" sz="5400" dirty="0" smtClean="0">
                <a:solidFill>
                  <a:srgbClr val="520501"/>
                </a:solidFill>
              </a:rPr>
              <a:t>Христа как </a:t>
            </a:r>
            <a:r>
              <a:rPr lang="ru-RU" sz="5400" dirty="0" smtClean="0">
                <a:solidFill>
                  <a:srgbClr val="520501"/>
                </a:solidFill>
              </a:rPr>
              <a:t>выражение </a:t>
            </a:r>
            <a:r>
              <a:rPr lang="ru-RU" sz="5400" dirty="0" smtClean="0">
                <a:solidFill>
                  <a:srgbClr val="520501"/>
                </a:solidFill>
              </a:rPr>
              <a:t>веры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в </a:t>
            </a:r>
            <a:r>
              <a:rPr lang="ru-RU" sz="5400" dirty="0" smtClean="0">
                <a:solidFill>
                  <a:srgbClr val="520501"/>
                </a:solidFill>
              </a:rPr>
              <a:t>Него, нашего Господа и Спасителя. </a:t>
            </a:r>
            <a:r>
              <a:rPr lang="ru-RU" sz="5400" dirty="0" smtClean="0">
                <a:solidFill>
                  <a:srgbClr val="520501"/>
                </a:solidFill>
              </a:rPr>
              <a:t>Участвуя </a:t>
            </a:r>
            <a:r>
              <a:rPr lang="ru-RU" sz="5400" dirty="0" smtClean="0">
                <a:solidFill>
                  <a:srgbClr val="520501"/>
                </a:solidFill>
              </a:rPr>
              <a:t>в Вечере, мы </a:t>
            </a:r>
            <a:r>
              <a:rPr lang="ru-RU" sz="5400" dirty="0" smtClean="0">
                <a:solidFill>
                  <a:srgbClr val="520501"/>
                </a:solidFill>
              </a:rPr>
              <a:t>с радостью возвещаем </a:t>
            </a:r>
            <a:r>
              <a:rPr lang="ru-RU" sz="5400" dirty="0" smtClean="0">
                <a:solidFill>
                  <a:srgbClr val="520501"/>
                </a:solidFill>
              </a:rPr>
              <a:t>искупительную смерть Господа и Его возвращение во славе. Готовясь к Вечере, верующие </a:t>
            </a:r>
            <a:r>
              <a:rPr lang="ru-RU" sz="5400" dirty="0" smtClean="0">
                <a:solidFill>
                  <a:srgbClr val="520501"/>
                </a:solidFill>
              </a:rPr>
              <a:t>призваны исследовать своё </a:t>
            </a:r>
            <a:r>
              <a:rPr lang="ru-RU" sz="5400" dirty="0" smtClean="0">
                <a:solidFill>
                  <a:srgbClr val="520501"/>
                </a:solidFill>
              </a:rPr>
              <a:t>сердце, </a:t>
            </a:r>
            <a:r>
              <a:rPr lang="ru-RU" sz="5400" dirty="0" smtClean="0">
                <a:solidFill>
                  <a:srgbClr val="520501"/>
                </a:solidFill>
              </a:rPr>
              <a:t>исповедовать грехи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и раскаяться </a:t>
            </a:r>
            <a:r>
              <a:rPr lang="ru-RU" sz="5400" dirty="0" smtClean="0">
                <a:solidFill>
                  <a:srgbClr val="520501"/>
                </a:solidFill>
              </a:rPr>
              <a:t>в них</a:t>
            </a:r>
            <a:r>
              <a:rPr lang="ru-RU" sz="5400" dirty="0" smtClean="0">
                <a:solidFill>
                  <a:srgbClr val="520501"/>
                </a:solidFill>
              </a:rPr>
              <a:t>.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0926" y="580188"/>
            <a:ext cx="12169775" cy="1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24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8A00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Вечеря Господня</a:t>
            </a:r>
            <a:r>
              <a:rPr lang="ru-RU" altLang="ru-RU" sz="6000" dirty="0" smtClean="0">
                <a:solidFill>
                  <a:srgbClr val="8A0000"/>
                </a:solidFill>
              </a:rPr>
              <a:t>»</a:t>
            </a:r>
            <a:endParaRPr lang="ru-RU" altLang="ru-RU" sz="6000" dirty="0">
              <a:solidFill>
                <a:srgbClr val="8A00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2283718"/>
            <a:ext cx="12384087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</a:pPr>
            <a:r>
              <a:rPr lang="ru-RU" sz="5400" dirty="0" smtClean="0">
                <a:solidFill>
                  <a:srgbClr val="520501"/>
                </a:solidFill>
              </a:rPr>
              <a:t>Перед </a:t>
            </a:r>
            <a:r>
              <a:rPr lang="ru-RU" sz="5400" dirty="0" smtClean="0">
                <a:solidFill>
                  <a:srgbClr val="520501"/>
                </a:solidFill>
              </a:rPr>
              <a:t>принятием символов совершается служение </a:t>
            </a:r>
            <a:r>
              <a:rPr lang="ru-RU" sz="5400" dirty="0" err="1" smtClean="0">
                <a:solidFill>
                  <a:srgbClr val="520501"/>
                </a:solidFill>
              </a:rPr>
              <a:t>ногоомовения</a:t>
            </a:r>
            <a:r>
              <a:rPr lang="ru-RU" sz="5400" dirty="0" smtClean="0">
                <a:solidFill>
                  <a:srgbClr val="520501"/>
                </a:solidFill>
              </a:rPr>
              <a:t>, установленное нашим Божественным Учителем как знак обновления, очищения </a:t>
            </a:r>
            <a:r>
              <a:rPr lang="ru-RU" sz="5400" dirty="0" smtClean="0">
                <a:solidFill>
                  <a:srgbClr val="520501"/>
                </a:solidFill>
              </a:rPr>
              <a:t>и </a:t>
            </a:r>
            <a:r>
              <a:rPr lang="ru-RU" sz="5400" dirty="0" smtClean="0">
                <a:solidFill>
                  <a:srgbClr val="520501"/>
                </a:solidFill>
              </a:rPr>
              <a:t>выражение готовности служить друг </a:t>
            </a:r>
            <a:r>
              <a:rPr lang="ru-RU" sz="5400" dirty="0" smtClean="0">
                <a:solidFill>
                  <a:srgbClr val="520501"/>
                </a:solidFill>
              </a:rPr>
              <a:t>другу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в </a:t>
            </a:r>
            <a:r>
              <a:rPr lang="ru-RU" sz="5400" dirty="0" smtClean="0">
                <a:solidFill>
                  <a:srgbClr val="520501"/>
                </a:solidFill>
              </a:rPr>
              <a:t>христианском смирении, а также для того, чтобы содействовать объединению сердец в любви</a:t>
            </a:r>
            <a:r>
              <a:rPr lang="ru-RU" sz="5400" dirty="0" smtClean="0">
                <a:solidFill>
                  <a:srgbClr val="520501"/>
                </a:solidFill>
              </a:rPr>
              <a:t>.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840x2160.jpg"/>
          <p:cNvPicPr>
            <a:picLocks noChangeAspect="1"/>
          </p:cNvPicPr>
          <p:nvPr/>
        </p:nvPicPr>
        <p:blipFill>
          <a:blip r:embed="rId3" cstate="print"/>
          <a:srcRect l="12168" r="2366"/>
          <a:stretch>
            <a:fillRect/>
          </a:stretch>
        </p:blipFill>
        <p:spPr>
          <a:xfrm>
            <a:off x="0" y="1"/>
            <a:ext cx="13003213" cy="9752012"/>
          </a:xfrm>
          <a:prstGeom prst="rect">
            <a:avLst/>
          </a:prstGeom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1510456" y="4011910"/>
            <a:ext cx="8591550" cy="18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  <a:buClrTx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Вечери Твоей,</a:t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Спаситель мой</a:t>
            </a:r>
            <a:endParaRPr lang="en-US" altLang="ru-RU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598611" y="6134695"/>
            <a:ext cx="4830987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 № </a:t>
            </a:r>
            <a:r>
              <a:rPr lang="ru-RU" altLang="ru-RU" sz="48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302</a:t>
            </a:r>
            <a:endParaRPr lang="ru-RU" altLang="ru-RU" sz="48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30472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Вечери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Твоей,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Спаситель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мой,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меня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ричастником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прими,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Я хочу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навеки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ыть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 Тобой, —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Ты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меня,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Отец,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	Благослови.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30472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Слышу я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лова Твои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 Господь: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6000" b="1" dirty="0" err="1" smtClean="0">
                <a:solidFill>
                  <a:schemeClr val="accent6">
                    <a:lumMod val="75000"/>
                  </a:schemeClr>
                </a:solidFill>
              </a:rPr>
              <a:t>Приимите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ru-RU" sz="6000" b="1" dirty="0" err="1" smtClean="0">
                <a:solidFill>
                  <a:schemeClr val="accent6">
                    <a:lumMod val="75000"/>
                  </a:schemeClr>
                </a:solidFill>
              </a:rPr>
              <a:t>ядите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все,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Этот хлеб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—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святая плоть,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Что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ломима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будет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На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кресте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91046" y="1059582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На </a:t>
            </a:r>
            <a:r>
              <a:rPr lang="ru-RU" sz="6000" b="1" dirty="0" err="1" smtClean="0">
                <a:solidFill>
                  <a:srgbClr val="002060"/>
                </a:solidFill>
              </a:rPr>
              <a:t>Голгофской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горе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ижу </a:t>
            </a:r>
            <a:r>
              <a:rPr lang="ru-RU" sz="6000" b="1" dirty="0" smtClean="0">
                <a:solidFill>
                  <a:srgbClr val="002060"/>
                </a:solidFill>
              </a:rPr>
              <a:t>старый тот </a:t>
            </a:r>
            <a:r>
              <a:rPr lang="ru-RU" sz="6000" b="1" dirty="0" smtClean="0">
                <a:solidFill>
                  <a:srgbClr val="002060"/>
                </a:solidFill>
              </a:rPr>
              <a:t>крест</a:t>
            </a:r>
            <a:r>
              <a:rPr lang="ru-RU" sz="6000" b="1" dirty="0" smtClean="0">
                <a:solidFill>
                  <a:srgbClr val="002060"/>
                </a:solidFill>
              </a:rPr>
              <a:t>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Что есть </a:t>
            </a:r>
            <a:r>
              <a:rPr lang="ru-RU" sz="6000" b="1" dirty="0" smtClean="0">
                <a:solidFill>
                  <a:srgbClr val="002060"/>
                </a:solidFill>
              </a:rPr>
              <a:t>символ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М</a:t>
            </a:r>
            <a:r>
              <a:rPr lang="ru-RU" sz="6000" b="1" dirty="0" smtClean="0">
                <a:solidFill>
                  <a:srgbClr val="002060"/>
                </a:solidFill>
              </a:rPr>
              <a:t>учений</a:t>
            </a:r>
            <a:r>
              <a:rPr lang="ru-RU" sz="6000" b="1" dirty="0" smtClean="0">
                <a:solidFill>
                  <a:srgbClr val="002060"/>
                </a:solidFill>
              </a:rPr>
              <a:t>, стыда.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Но </a:t>
            </a:r>
            <a:r>
              <a:rPr lang="ru-RU" sz="6000" b="1" dirty="0" smtClean="0">
                <a:solidFill>
                  <a:srgbClr val="002060"/>
                </a:solidFill>
              </a:rPr>
              <a:t>люблю я </a:t>
            </a:r>
            <a:r>
              <a:rPr lang="ru-RU" sz="6000" b="1" dirty="0" smtClean="0">
                <a:solidFill>
                  <a:srgbClr val="002060"/>
                </a:solidFill>
              </a:rPr>
              <a:t>его,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Он </a:t>
            </a:r>
            <a:r>
              <a:rPr lang="ru-RU" sz="6000" b="1" dirty="0" smtClean="0">
                <a:solidFill>
                  <a:srgbClr val="002060"/>
                </a:solidFill>
              </a:rPr>
              <a:t>дороже </a:t>
            </a:r>
            <a:r>
              <a:rPr lang="ru-RU" sz="6000" b="1" dirty="0" smtClean="0">
                <a:solidFill>
                  <a:srgbClr val="002060"/>
                </a:solidFill>
              </a:rPr>
              <a:t>всего,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Грех людей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Возложён </a:t>
            </a:r>
            <a:r>
              <a:rPr lang="ru-RU" sz="6000" b="1" dirty="0" smtClean="0">
                <a:solidFill>
                  <a:srgbClr val="002060"/>
                </a:solidFill>
              </a:rPr>
              <a:t>на него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30472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Вечери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Твоей,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Спаситель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мой,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меня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ричастником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прими,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Я хочу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навеки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ыть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 Тобой, —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Ты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меня,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Отец,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		Благослови.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30472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Слышу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я слова Твои, Господь: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6000" b="1" dirty="0" err="1" smtClean="0">
                <a:solidFill>
                  <a:schemeClr val="accent6">
                    <a:lumMod val="75000"/>
                  </a:schemeClr>
                </a:solidFill>
              </a:rPr>
              <a:t>Приимите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чашу,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ейте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все,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Это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– Кровь завета Моего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Что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вас прольётся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			На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кресте».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7509718" y="2283348"/>
            <a:ext cx="4896544" cy="630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fontAlgn="t">
              <a:lnSpc>
                <a:spcPct val="80000"/>
              </a:lnSpc>
            </a:pPr>
            <a:r>
              <a:rPr lang="ru-RU" sz="3600" b="1" dirty="0" smtClean="0">
                <a:solidFill>
                  <a:srgbClr val="520501"/>
                </a:solidFill>
              </a:rPr>
              <a:t>«…Но </a:t>
            </a:r>
            <a:r>
              <a:rPr lang="ru-RU" sz="3600" b="1" dirty="0" smtClean="0">
                <a:solidFill>
                  <a:srgbClr val="520501"/>
                </a:solidFill>
              </a:rPr>
              <a:t>Он </a:t>
            </a:r>
            <a:r>
              <a:rPr lang="ru-RU" sz="3600" b="1" dirty="0" smtClean="0">
                <a:solidFill>
                  <a:srgbClr val="520501"/>
                </a:solidFill>
              </a:rPr>
              <a:t>взял</a:t>
            </a:r>
            <a:br>
              <a:rPr lang="ru-RU" sz="3600" b="1" dirty="0" smtClean="0">
                <a:solidFill>
                  <a:srgbClr val="520501"/>
                </a:solidFill>
              </a:rPr>
            </a:br>
            <a:r>
              <a:rPr lang="ru-RU" sz="3600" b="1" dirty="0" smtClean="0">
                <a:solidFill>
                  <a:srgbClr val="520501"/>
                </a:solidFill>
              </a:rPr>
              <a:t>на </a:t>
            </a:r>
            <a:r>
              <a:rPr lang="ru-RU" sz="3600" b="1" dirty="0" smtClean="0">
                <a:solidFill>
                  <a:srgbClr val="520501"/>
                </a:solidFill>
              </a:rPr>
              <a:t>Себя наши немощи и </a:t>
            </a:r>
            <a:r>
              <a:rPr lang="ru-RU" sz="3600" b="1" dirty="0" smtClean="0">
                <a:solidFill>
                  <a:srgbClr val="520501"/>
                </a:solidFill>
              </a:rPr>
              <a:t>понёс </a:t>
            </a:r>
            <a:r>
              <a:rPr lang="ru-RU" sz="3600" b="1" dirty="0" smtClean="0">
                <a:solidFill>
                  <a:srgbClr val="520501"/>
                </a:solidFill>
              </a:rPr>
              <a:t>наши </a:t>
            </a:r>
            <a:r>
              <a:rPr lang="ru-RU" sz="3600" b="1" dirty="0" smtClean="0">
                <a:solidFill>
                  <a:srgbClr val="520501"/>
                </a:solidFill>
              </a:rPr>
              <a:t>болезни…</a:t>
            </a:r>
            <a:br>
              <a:rPr lang="ru-RU" sz="3600" b="1" dirty="0" smtClean="0">
                <a:solidFill>
                  <a:srgbClr val="520501"/>
                </a:solidFill>
              </a:rPr>
            </a:br>
            <a:r>
              <a:rPr lang="ru-RU" sz="3600" b="1" dirty="0" smtClean="0">
                <a:solidFill>
                  <a:srgbClr val="520501"/>
                </a:solidFill>
              </a:rPr>
              <a:t>Он </a:t>
            </a:r>
            <a:r>
              <a:rPr lang="ru-RU" sz="3600" b="1" dirty="0" smtClean="0">
                <a:solidFill>
                  <a:srgbClr val="520501"/>
                </a:solidFill>
              </a:rPr>
              <a:t>изъязвлен был за грехи </a:t>
            </a:r>
            <a:r>
              <a:rPr lang="ru-RU" sz="3600" b="1" dirty="0" smtClean="0">
                <a:solidFill>
                  <a:srgbClr val="520501"/>
                </a:solidFill>
              </a:rPr>
              <a:t>наши</a:t>
            </a:r>
            <a:br>
              <a:rPr lang="ru-RU" sz="3600" b="1" dirty="0" smtClean="0">
                <a:solidFill>
                  <a:srgbClr val="520501"/>
                </a:solidFill>
              </a:rPr>
            </a:br>
            <a:r>
              <a:rPr lang="ru-RU" sz="3600" b="1" dirty="0" smtClean="0">
                <a:solidFill>
                  <a:srgbClr val="520501"/>
                </a:solidFill>
              </a:rPr>
              <a:t>и мучим</a:t>
            </a:r>
            <a:br>
              <a:rPr lang="ru-RU" sz="3600" b="1" dirty="0" smtClean="0">
                <a:solidFill>
                  <a:srgbClr val="520501"/>
                </a:solidFill>
              </a:rPr>
            </a:br>
            <a:r>
              <a:rPr lang="ru-RU" sz="3600" b="1" dirty="0" smtClean="0">
                <a:solidFill>
                  <a:srgbClr val="520501"/>
                </a:solidFill>
              </a:rPr>
              <a:t>за </a:t>
            </a:r>
            <a:r>
              <a:rPr lang="ru-RU" sz="3600" b="1" dirty="0" smtClean="0">
                <a:solidFill>
                  <a:srgbClr val="520501"/>
                </a:solidFill>
              </a:rPr>
              <a:t>беззакония наши; наказание мира </a:t>
            </a:r>
            <a:r>
              <a:rPr lang="ru-RU" sz="3600" b="1" dirty="0" smtClean="0">
                <a:solidFill>
                  <a:srgbClr val="520501"/>
                </a:solidFill>
              </a:rPr>
              <a:t>нашего на Нём,</a:t>
            </a:r>
            <a:br>
              <a:rPr lang="ru-RU" sz="3600" b="1" dirty="0" smtClean="0">
                <a:solidFill>
                  <a:srgbClr val="520501"/>
                </a:solidFill>
              </a:rPr>
            </a:br>
            <a:r>
              <a:rPr lang="ru-RU" sz="3600" b="1" dirty="0" smtClean="0">
                <a:solidFill>
                  <a:srgbClr val="520501"/>
                </a:solidFill>
              </a:rPr>
              <a:t>и </a:t>
            </a:r>
            <a:r>
              <a:rPr lang="ru-RU" sz="3600" b="1" dirty="0" smtClean="0">
                <a:solidFill>
                  <a:srgbClr val="520501"/>
                </a:solidFill>
              </a:rPr>
              <a:t>ранами </a:t>
            </a:r>
            <a:r>
              <a:rPr lang="ru-RU" sz="3600" b="1" dirty="0" smtClean="0">
                <a:solidFill>
                  <a:srgbClr val="520501"/>
                </a:solidFill>
              </a:rPr>
              <a:t>Его</a:t>
            </a:r>
            <a:br>
              <a:rPr lang="ru-RU" sz="3600" b="1" dirty="0" smtClean="0">
                <a:solidFill>
                  <a:srgbClr val="520501"/>
                </a:solidFill>
              </a:rPr>
            </a:br>
            <a:r>
              <a:rPr lang="ru-RU" sz="3600" b="1" dirty="0" smtClean="0">
                <a:solidFill>
                  <a:srgbClr val="520501"/>
                </a:solidFill>
              </a:rPr>
              <a:t>мы исцелились…»</a:t>
            </a:r>
          </a:p>
          <a:p>
            <a:pPr fontAlgn="t">
              <a:lnSpc>
                <a:spcPct val="80000"/>
              </a:lnSpc>
            </a:pPr>
            <a:endParaRPr lang="ru-RU" sz="3600" b="1" dirty="0" smtClean="0">
              <a:solidFill>
                <a:srgbClr val="520501"/>
              </a:solidFill>
            </a:endParaRPr>
          </a:p>
          <a:p>
            <a:pPr fontAlgn="t">
              <a:lnSpc>
                <a:spcPct val="80000"/>
              </a:lnSpc>
            </a:pPr>
            <a:r>
              <a:rPr lang="ru-RU" sz="3600" i="1" dirty="0" smtClean="0">
                <a:solidFill>
                  <a:srgbClr val="520501"/>
                </a:solidFill>
              </a:rPr>
              <a:t>					  </a:t>
            </a:r>
            <a:r>
              <a:rPr lang="ru-RU" sz="2800" i="1" dirty="0" smtClean="0">
                <a:solidFill>
                  <a:srgbClr val="520501"/>
                </a:solidFill>
              </a:rPr>
              <a:t>Исаия 53:4,5</a:t>
            </a:r>
            <a:endParaRPr lang="ru-RU" sz="2800" i="1" dirty="0">
              <a:solidFill>
                <a:srgbClr val="520501"/>
              </a:solidFill>
            </a:endParaRPr>
          </a:p>
        </p:txBody>
      </p:sp>
      <p:pic>
        <p:nvPicPr>
          <p:cNvPr id="4" name="Рисунок 3" descr="vic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7293695" cy="97735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3003213" cy="97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68313" y="1624013"/>
            <a:ext cx="123475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8000" b="1">
                <a:solidFill>
                  <a:srgbClr val="661900"/>
                </a:solidFill>
                <a:latin typeface="Geneva" charset="0"/>
              </a:rPr>
              <a:t>Живая Церковь –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7500">
                <a:solidFill>
                  <a:srgbClr val="661900"/>
                </a:solidFill>
                <a:latin typeface="Geneva" charset="0"/>
              </a:rPr>
              <a:t>это поющая Церковь!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91046" y="1059582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Припев:</a:t>
            </a:r>
            <a:endParaRPr lang="en-US" sz="4400" b="1" u="sng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Не забуду </a:t>
            </a:r>
            <a:r>
              <a:rPr lang="ru-RU" sz="6000" b="1" dirty="0" smtClean="0">
                <a:solidFill>
                  <a:srgbClr val="002060"/>
                </a:solidFill>
              </a:rPr>
              <a:t>вовек</a:t>
            </a:r>
            <a:endParaRPr lang="en-US" sz="60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Я </a:t>
            </a:r>
            <a:r>
              <a:rPr lang="ru-RU" sz="6000" b="1" dirty="0" smtClean="0">
                <a:solidFill>
                  <a:srgbClr val="002060"/>
                </a:solidFill>
              </a:rPr>
              <a:t>тот </a:t>
            </a:r>
            <a:r>
              <a:rPr lang="ru-RU" sz="6000" b="1" dirty="0" smtClean="0">
                <a:solidFill>
                  <a:srgbClr val="002060"/>
                </a:solidFill>
              </a:rPr>
              <a:t>крест</a:t>
            </a:r>
            <a:r>
              <a:rPr lang="ru-RU" sz="6000" b="1" dirty="0" smtClean="0">
                <a:solidFill>
                  <a:srgbClr val="002060"/>
                </a:solidFill>
              </a:rPr>
              <a:t>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 smtClean="0">
                <a:solidFill>
                  <a:srgbClr val="002060"/>
                </a:solidFill>
              </a:rPr>
              <a:t>нём прощенье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Д</a:t>
            </a:r>
            <a:r>
              <a:rPr lang="ru-RU" sz="6000" b="1" dirty="0" smtClean="0">
                <a:solidFill>
                  <a:srgbClr val="002060"/>
                </a:solidFill>
              </a:rPr>
              <a:t>арует </a:t>
            </a:r>
            <a:r>
              <a:rPr lang="ru-RU" sz="6000" b="1" dirty="0" smtClean="0">
                <a:solidFill>
                  <a:srgbClr val="002060"/>
                </a:solidFill>
              </a:rPr>
              <a:t>Отец.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Я </a:t>
            </a:r>
            <a:r>
              <a:rPr lang="ru-RU" sz="6000" b="1" dirty="0" smtClean="0">
                <a:solidFill>
                  <a:srgbClr val="002060"/>
                </a:solidFill>
              </a:rPr>
              <a:t>к нему </a:t>
            </a:r>
            <a:r>
              <a:rPr lang="ru-RU" sz="6000" b="1" dirty="0" smtClean="0">
                <a:solidFill>
                  <a:srgbClr val="002060"/>
                </a:solidFill>
              </a:rPr>
              <a:t>привлечён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	На </a:t>
            </a:r>
            <a:r>
              <a:rPr lang="ru-RU" sz="6000" b="1" dirty="0" smtClean="0">
                <a:solidFill>
                  <a:srgbClr val="002060"/>
                </a:solidFill>
              </a:rPr>
              <a:t>всю жизнь,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Он дарует мне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					Жизни венец.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91046" y="1059582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О</a:t>
            </a:r>
            <a:r>
              <a:rPr lang="ru-RU" sz="6000" b="1" dirty="0" smtClean="0">
                <a:solidFill>
                  <a:srgbClr val="002060"/>
                </a:solidFill>
              </a:rPr>
              <a:t>, как стар этот к</a:t>
            </a:r>
            <a:r>
              <a:rPr lang="ru-RU" sz="6000" b="1" dirty="0" smtClean="0">
                <a:solidFill>
                  <a:srgbClr val="002060"/>
                </a:solidFill>
              </a:rPr>
              <a:t>рест</a:t>
            </a:r>
            <a:endParaRPr lang="ru-RU" sz="6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И забыт он </a:t>
            </a:r>
            <a:r>
              <a:rPr lang="ru-RU" sz="6000" b="1" dirty="0" smtClean="0">
                <a:solidFill>
                  <a:srgbClr val="002060"/>
                </a:solidFill>
              </a:rPr>
              <a:t>людьми,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Но к нему </a:t>
            </a:r>
            <a:r>
              <a:rPr lang="ru-RU" sz="6000" b="1" dirty="0" smtClean="0">
                <a:solidFill>
                  <a:srgbClr val="002060"/>
                </a:solidFill>
              </a:rPr>
              <a:t>привлечён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Д</a:t>
            </a:r>
            <a:r>
              <a:rPr lang="ru-RU" sz="6000" b="1" dirty="0" smtClean="0">
                <a:solidFill>
                  <a:srgbClr val="002060"/>
                </a:solidFill>
              </a:rPr>
              <a:t>ух </a:t>
            </a:r>
            <a:r>
              <a:rPr lang="ru-RU" sz="6000" b="1" dirty="0" smtClean="0">
                <a:solidFill>
                  <a:srgbClr val="002060"/>
                </a:solidFill>
              </a:rPr>
              <a:t>мой весь.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Ведь </a:t>
            </a:r>
            <a:r>
              <a:rPr lang="ru-RU" sz="6000" b="1" dirty="0" smtClean="0">
                <a:solidFill>
                  <a:srgbClr val="002060"/>
                </a:solidFill>
              </a:rPr>
              <a:t>на </a:t>
            </a:r>
            <a:r>
              <a:rPr lang="ru-RU" sz="6000" b="1" dirty="0" smtClean="0">
                <a:solidFill>
                  <a:srgbClr val="002060"/>
                </a:solidFill>
              </a:rPr>
              <a:t>нём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Агнец Божий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Заклан </a:t>
            </a:r>
            <a:r>
              <a:rPr lang="ru-RU" sz="6000" b="1" dirty="0" smtClean="0">
                <a:solidFill>
                  <a:srgbClr val="002060"/>
                </a:solidFill>
              </a:rPr>
              <a:t>за </a:t>
            </a:r>
            <a:r>
              <a:rPr lang="ru-RU" sz="6000" b="1" dirty="0" smtClean="0">
                <a:solidFill>
                  <a:srgbClr val="002060"/>
                </a:solidFill>
              </a:rPr>
              <a:t>меня, </a:t>
            </a:r>
            <a:r>
              <a:rPr lang="ru-RU" sz="6000" b="1" dirty="0" smtClean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низойдя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Н</a:t>
            </a:r>
            <a:r>
              <a:rPr lang="ru-RU" sz="6000" b="1" dirty="0" smtClean="0">
                <a:solidFill>
                  <a:srgbClr val="002060"/>
                </a:solidFill>
              </a:rPr>
              <a:t>а </a:t>
            </a:r>
            <a:r>
              <a:rPr lang="ru-RU" sz="6000" b="1" dirty="0" smtClean="0">
                <a:solidFill>
                  <a:srgbClr val="002060"/>
                </a:solidFill>
              </a:rPr>
              <a:t>Голгофу с небес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91046" y="1059582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Припев:</a:t>
            </a:r>
            <a:endParaRPr lang="en-US" sz="4400" b="1" u="sng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Не забуду </a:t>
            </a:r>
            <a:r>
              <a:rPr lang="ru-RU" sz="6000" b="1" dirty="0" smtClean="0">
                <a:solidFill>
                  <a:srgbClr val="002060"/>
                </a:solidFill>
              </a:rPr>
              <a:t>вовек</a:t>
            </a:r>
            <a:endParaRPr lang="en-US" sz="60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Я </a:t>
            </a:r>
            <a:r>
              <a:rPr lang="ru-RU" sz="6000" b="1" dirty="0" smtClean="0">
                <a:solidFill>
                  <a:srgbClr val="002060"/>
                </a:solidFill>
              </a:rPr>
              <a:t>тот </a:t>
            </a:r>
            <a:r>
              <a:rPr lang="ru-RU" sz="6000" b="1" dirty="0" smtClean="0">
                <a:solidFill>
                  <a:srgbClr val="002060"/>
                </a:solidFill>
              </a:rPr>
              <a:t>крест</a:t>
            </a:r>
            <a:r>
              <a:rPr lang="ru-RU" sz="6000" b="1" dirty="0" smtClean="0">
                <a:solidFill>
                  <a:srgbClr val="002060"/>
                </a:solidFill>
              </a:rPr>
              <a:t>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 smtClean="0">
                <a:solidFill>
                  <a:srgbClr val="002060"/>
                </a:solidFill>
              </a:rPr>
              <a:t>нём прощенье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Д</a:t>
            </a:r>
            <a:r>
              <a:rPr lang="ru-RU" sz="6000" b="1" dirty="0" smtClean="0">
                <a:solidFill>
                  <a:srgbClr val="002060"/>
                </a:solidFill>
              </a:rPr>
              <a:t>арует </a:t>
            </a:r>
            <a:r>
              <a:rPr lang="ru-RU" sz="6000" b="1" dirty="0" smtClean="0">
                <a:solidFill>
                  <a:srgbClr val="002060"/>
                </a:solidFill>
              </a:rPr>
              <a:t>Отец.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Я </a:t>
            </a:r>
            <a:r>
              <a:rPr lang="ru-RU" sz="6000" b="1" dirty="0" smtClean="0">
                <a:solidFill>
                  <a:srgbClr val="002060"/>
                </a:solidFill>
              </a:rPr>
              <a:t>к нему </a:t>
            </a:r>
            <a:r>
              <a:rPr lang="ru-RU" sz="6000" b="1" dirty="0" smtClean="0">
                <a:solidFill>
                  <a:srgbClr val="002060"/>
                </a:solidFill>
              </a:rPr>
              <a:t>привлечён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	На </a:t>
            </a:r>
            <a:r>
              <a:rPr lang="ru-RU" sz="6000" b="1" dirty="0" smtClean="0">
                <a:solidFill>
                  <a:srgbClr val="002060"/>
                </a:solidFill>
              </a:rPr>
              <a:t>всю жизнь,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Он дарует мне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					Жизни венец.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91046" y="1059582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На </a:t>
            </a:r>
            <a:r>
              <a:rPr lang="ru-RU" sz="6000" b="1" dirty="0" smtClean="0">
                <a:solidFill>
                  <a:srgbClr val="002060"/>
                </a:solidFill>
              </a:rPr>
              <a:t>том старом </a:t>
            </a:r>
            <a:r>
              <a:rPr lang="ru-RU" sz="6000" b="1" dirty="0" smtClean="0">
                <a:solidFill>
                  <a:srgbClr val="002060"/>
                </a:solidFill>
              </a:rPr>
              <a:t>кресте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ижу кровь </a:t>
            </a:r>
            <a:r>
              <a:rPr lang="ru-RU" sz="6000" b="1" dirty="0" smtClean="0">
                <a:solidFill>
                  <a:srgbClr val="002060"/>
                </a:solidFill>
              </a:rPr>
              <a:t>я Христа,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Вспоминаю </a:t>
            </a:r>
            <a:r>
              <a:rPr lang="ru-RU" sz="6000" b="1" dirty="0" smtClean="0">
                <a:solidFill>
                  <a:srgbClr val="002060"/>
                </a:solidFill>
              </a:rPr>
              <a:t>всегда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Г</a:t>
            </a:r>
            <a:r>
              <a:rPr lang="ru-RU" sz="6000" b="1" dirty="0" smtClean="0">
                <a:solidFill>
                  <a:srgbClr val="002060"/>
                </a:solidFill>
              </a:rPr>
              <a:t>орький </a:t>
            </a:r>
            <a:r>
              <a:rPr lang="ru-RU" sz="6000" b="1" dirty="0" smtClean="0">
                <a:solidFill>
                  <a:srgbClr val="002060"/>
                </a:solidFill>
              </a:rPr>
              <a:t>час,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Как </a:t>
            </a:r>
            <a:r>
              <a:rPr lang="ru-RU" sz="6000" b="1" dirty="0" smtClean="0">
                <a:solidFill>
                  <a:srgbClr val="002060"/>
                </a:solidFill>
              </a:rPr>
              <a:t>страдал </a:t>
            </a:r>
            <a:r>
              <a:rPr lang="ru-RU" sz="6000" b="1" dirty="0" smtClean="0">
                <a:solidFill>
                  <a:srgbClr val="002060"/>
                </a:solidFill>
              </a:rPr>
              <a:t>Иисус,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Пролил кровь </a:t>
            </a:r>
            <a:r>
              <a:rPr lang="ru-RU" sz="6000" b="1" dirty="0" smtClean="0">
                <a:solidFill>
                  <a:srgbClr val="002060"/>
                </a:solidFill>
              </a:rPr>
              <a:t>за меня,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Чтоб </a:t>
            </a:r>
            <a:r>
              <a:rPr lang="ru-RU" sz="6000" b="1" dirty="0" smtClean="0">
                <a:solidFill>
                  <a:srgbClr val="002060"/>
                </a:solidFill>
              </a:rPr>
              <a:t>мне </a:t>
            </a:r>
            <a:r>
              <a:rPr lang="ru-RU" sz="6000" b="1" dirty="0" smtClean="0">
                <a:solidFill>
                  <a:srgbClr val="002060"/>
                </a:solidFill>
              </a:rPr>
              <a:t>вечную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</a:t>
            </a:r>
            <a:r>
              <a:rPr lang="ru-RU" sz="6000" b="1" dirty="0" smtClean="0">
                <a:solidFill>
                  <a:srgbClr val="002060"/>
                </a:solidFill>
              </a:rPr>
              <a:t>	</a:t>
            </a:r>
            <a:r>
              <a:rPr lang="ru-RU" sz="6000" b="1" dirty="0" smtClean="0">
                <a:solidFill>
                  <a:srgbClr val="002060"/>
                </a:solidFill>
              </a:rPr>
              <a:t>Жизнь </a:t>
            </a:r>
            <a:r>
              <a:rPr lang="ru-RU" sz="6000" b="1" dirty="0" smtClean="0">
                <a:solidFill>
                  <a:srgbClr val="002060"/>
                </a:solidFill>
              </a:rPr>
              <a:t>даровать.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91046" y="1059582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Припев:</a:t>
            </a:r>
            <a:endParaRPr lang="en-US" sz="4400" b="1" u="sng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Не забуду </a:t>
            </a:r>
            <a:r>
              <a:rPr lang="ru-RU" sz="6000" b="1" dirty="0" smtClean="0">
                <a:solidFill>
                  <a:srgbClr val="002060"/>
                </a:solidFill>
              </a:rPr>
              <a:t>вовек</a:t>
            </a:r>
            <a:endParaRPr lang="en-US" sz="60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Я </a:t>
            </a:r>
            <a:r>
              <a:rPr lang="ru-RU" sz="6000" b="1" dirty="0" smtClean="0">
                <a:solidFill>
                  <a:srgbClr val="002060"/>
                </a:solidFill>
              </a:rPr>
              <a:t>тот </a:t>
            </a:r>
            <a:r>
              <a:rPr lang="ru-RU" sz="6000" b="1" dirty="0" smtClean="0">
                <a:solidFill>
                  <a:srgbClr val="002060"/>
                </a:solidFill>
              </a:rPr>
              <a:t>крест</a:t>
            </a:r>
            <a:r>
              <a:rPr lang="ru-RU" sz="6000" b="1" dirty="0" smtClean="0">
                <a:solidFill>
                  <a:srgbClr val="002060"/>
                </a:solidFill>
              </a:rPr>
              <a:t>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 smtClean="0">
                <a:solidFill>
                  <a:srgbClr val="002060"/>
                </a:solidFill>
              </a:rPr>
              <a:t>нём прощенье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Д</a:t>
            </a:r>
            <a:r>
              <a:rPr lang="ru-RU" sz="6000" b="1" dirty="0" smtClean="0">
                <a:solidFill>
                  <a:srgbClr val="002060"/>
                </a:solidFill>
              </a:rPr>
              <a:t>арует </a:t>
            </a:r>
            <a:r>
              <a:rPr lang="ru-RU" sz="6000" b="1" dirty="0" smtClean="0">
                <a:solidFill>
                  <a:srgbClr val="002060"/>
                </a:solidFill>
              </a:rPr>
              <a:t>Отец.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Я </a:t>
            </a:r>
            <a:r>
              <a:rPr lang="ru-RU" sz="6000" b="1" dirty="0" smtClean="0">
                <a:solidFill>
                  <a:srgbClr val="002060"/>
                </a:solidFill>
              </a:rPr>
              <a:t>к нему </a:t>
            </a:r>
            <a:r>
              <a:rPr lang="ru-RU" sz="6000" b="1" dirty="0" smtClean="0">
                <a:solidFill>
                  <a:srgbClr val="002060"/>
                </a:solidFill>
              </a:rPr>
              <a:t>привлечён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На </a:t>
            </a:r>
            <a:r>
              <a:rPr lang="ru-RU" sz="6000" b="1" dirty="0" smtClean="0">
                <a:solidFill>
                  <a:srgbClr val="002060"/>
                </a:solidFill>
              </a:rPr>
              <a:t>всю жизнь,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Он дарует мне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			Жизни венец.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840x2160.jpg"/>
          <p:cNvPicPr>
            <a:picLocks noChangeAspect="1"/>
          </p:cNvPicPr>
          <p:nvPr/>
        </p:nvPicPr>
        <p:blipFill>
          <a:blip r:embed="rId3" cstate="print"/>
          <a:srcRect l="12168" r="2366"/>
          <a:stretch>
            <a:fillRect/>
          </a:stretch>
        </p:blipFill>
        <p:spPr>
          <a:xfrm>
            <a:off x="0" y="1"/>
            <a:ext cx="13003213" cy="9752012"/>
          </a:xfrm>
          <a:prstGeom prst="rect">
            <a:avLst/>
          </a:prstGeom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245022" y="4990034"/>
            <a:ext cx="10369152" cy="26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Знаешь</a:t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ли ручей,</a:t>
            </a:r>
          </a:p>
          <a:p>
            <a:pPr>
              <a:lnSpc>
                <a:spcPct val="70000"/>
              </a:lnSpc>
            </a:pP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что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бежит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280</Words>
  <Application>Microsoft Office PowerPoint</Application>
  <PresentationFormat>Произвольный</PresentationFormat>
  <Paragraphs>155</Paragraphs>
  <Slides>33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Julia Lisovaya</cp:lastModifiedBy>
  <cp:revision>33</cp:revision>
  <cp:lastPrinted>1601-01-01T00:00:00Z</cp:lastPrinted>
  <dcterms:created xsi:type="dcterms:W3CDTF">2016-05-05T14:13:00Z</dcterms:created>
  <dcterms:modified xsi:type="dcterms:W3CDTF">2016-06-21T07:08:34Z</dcterms:modified>
</cp:coreProperties>
</file>