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26" r:id="rId2"/>
    <p:sldId id="377" r:id="rId3"/>
    <p:sldId id="612" r:id="rId4"/>
    <p:sldId id="683" r:id="rId5"/>
    <p:sldId id="684" r:id="rId6"/>
    <p:sldId id="685" r:id="rId7"/>
    <p:sldId id="686" r:id="rId8"/>
    <p:sldId id="689" r:id="rId9"/>
    <p:sldId id="687" r:id="rId10"/>
    <p:sldId id="688" r:id="rId11"/>
    <p:sldId id="690" r:id="rId12"/>
    <p:sldId id="311" r:id="rId13"/>
    <p:sldId id="673" r:id="rId14"/>
    <p:sldId id="679" r:id="rId15"/>
    <p:sldId id="674" r:id="rId16"/>
    <p:sldId id="680" r:id="rId17"/>
    <p:sldId id="675" r:id="rId18"/>
    <p:sldId id="681" r:id="rId19"/>
    <p:sldId id="676" r:id="rId20"/>
    <p:sldId id="682" r:id="rId21"/>
    <p:sldId id="677" r:id="rId22"/>
    <p:sldId id="678" r:id="rId23"/>
    <p:sldId id="388" r:id="rId24"/>
    <p:sldId id="637" r:id="rId25"/>
    <p:sldId id="694" r:id="rId26"/>
    <p:sldId id="691" r:id="rId27"/>
    <p:sldId id="692" r:id="rId28"/>
    <p:sldId id="693" r:id="rId29"/>
    <p:sldId id="718" r:id="rId30"/>
    <p:sldId id="719" r:id="rId31"/>
    <p:sldId id="338" r:id="rId32"/>
    <p:sldId id="312" r:id="rId33"/>
    <p:sldId id="569" r:id="rId34"/>
    <p:sldId id="695" r:id="rId35"/>
    <p:sldId id="696" r:id="rId36"/>
    <p:sldId id="658" r:id="rId37"/>
    <p:sldId id="697" r:id="rId38"/>
    <p:sldId id="701" r:id="rId39"/>
    <p:sldId id="698" r:id="rId40"/>
    <p:sldId id="702" r:id="rId41"/>
    <p:sldId id="699" r:id="rId42"/>
    <p:sldId id="700" r:id="rId43"/>
    <p:sldId id="327" r:id="rId44"/>
    <p:sldId id="606" r:id="rId45"/>
    <p:sldId id="671" r:id="rId46"/>
    <p:sldId id="709" r:id="rId47"/>
    <p:sldId id="710" r:id="rId48"/>
    <p:sldId id="711" r:id="rId49"/>
    <p:sldId id="712" r:id="rId50"/>
    <p:sldId id="713" r:id="rId51"/>
    <p:sldId id="714" r:id="rId52"/>
    <p:sldId id="715" r:id="rId53"/>
    <p:sldId id="716" r:id="rId54"/>
    <p:sldId id="717" r:id="rId55"/>
    <p:sldId id="672" r:id="rId56"/>
    <p:sldId id="607" r:id="rId57"/>
    <p:sldId id="608" r:id="rId58"/>
    <p:sldId id="401" r:id="rId59"/>
    <p:sldId id="576" r:id="rId60"/>
    <p:sldId id="703" r:id="rId61"/>
    <p:sldId id="704" r:id="rId62"/>
    <p:sldId id="705" r:id="rId63"/>
    <p:sldId id="706" r:id="rId64"/>
    <p:sldId id="708" r:id="rId65"/>
    <p:sldId id="376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3300"/>
    <a:srgbClr val="8000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78834" autoAdjust="0"/>
  </p:normalViewPr>
  <p:slideViewPr>
    <p:cSldViewPr>
      <p:cViewPr>
        <p:scale>
          <a:sx n="50" d="100"/>
          <a:sy n="50" d="100"/>
        </p:scale>
        <p:origin x="-3462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112474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Чудную повесть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Скажи мне,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Он людей Возлюбил.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Слава вовеки Иисусу,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и мой грех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Искупил!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112474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Весть об Иисусе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Скажи мне,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расскажи про Него;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Чудная повесть благая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Сердцу дороже всего.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059832" y="1700808"/>
            <a:ext cx="5832648" cy="18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73000"/>
              </a:lnSpc>
              <a:defRPr/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Что мой грех</a:t>
            </a:r>
          </a:p>
          <a:p>
            <a:pPr lvl="0">
              <a:lnSpc>
                <a:spcPct val="73000"/>
              </a:lnSpc>
              <a:defRPr/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мне может смыть?</a:t>
            </a:r>
            <a:endParaRPr kumimoji="1" lang="ru-RU" altLang="ru-RU" sz="5400" dirty="0">
              <a:solidFill>
                <a:schemeClr val="bg1"/>
              </a:solidFill>
              <a:latin typeface="Georgia" pitchFamily="18" charset="0"/>
              <a:ea typeface="Geneva" charset="0"/>
              <a:cs typeface="Geneva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03848" y="3501008"/>
            <a:ext cx="4963616" cy="948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83671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мой грех</a:t>
            </a:r>
          </a:p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Мне может смыть? –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ничто,</a:t>
            </a:r>
          </a:p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Лишь кровь Иисуса!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вину мою Простить?!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ничто, лишь кровь Иисуса!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83671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3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 lvl="0">
              <a:lnSpc>
                <a:spcPct val="73000"/>
              </a:lnSpc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велика цена!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Жертва крови Христа,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Пролитой за меня! –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ничто, </a:t>
            </a:r>
          </a:p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Лишь кровь Иисуса!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83671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мне сердце Убелит? –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ничто,</a:t>
            </a:r>
          </a:p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Лишь кровь Иисуса!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Чистоту мне</a:t>
            </a:r>
          </a:p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дарит? –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ничто, лишь кровь Иисуса!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83671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3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 lvl="0">
              <a:lnSpc>
                <a:spcPct val="73000"/>
              </a:lnSpc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велика цена!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Жертва крови Христа,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Пролитой за меня! –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ничто, </a:t>
            </a:r>
          </a:p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Лишь кровь Иисуса!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83671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Богом</a:t>
            </a:r>
          </a:p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Примиряет всех –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ничто, </a:t>
            </a:r>
          </a:p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Лишь кровь Иисуса!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Нет иной</a:t>
            </a:r>
          </a:p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Цены за грех, –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ничто, лишь кровь Иисуса!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83671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3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 lvl="0">
              <a:lnSpc>
                <a:spcPct val="73000"/>
              </a:lnSpc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велика цена!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Жертва крови Христа,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Пролитой за меня! –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ничто, </a:t>
            </a:r>
          </a:p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Лишь кровь Иисуса!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83671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Мир, надежду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сердце льёт –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ничто,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Лишь кровь Иисуса!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Святость мне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Свою даёт –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ничто, лишь кровь Иисуса!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6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Весть об Иисусе скажи мне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0592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83671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3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 lvl="0">
              <a:lnSpc>
                <a:spcPct val="73000"/>
              </a:lnSpc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велика цена!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Жертва крови Христа,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Пролитой за меня! –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ничто, </a:t>
            </a:r>
          </a:p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Лишь кровь Иисуса!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83671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Славу, славу я пою – 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ничто, лишь кровь Иисуса!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Для хвалы жизнь отдаю, –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ничто, лишь кровь Иисуса!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836712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3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 lvl="0">
              <a:lnSpc>
                <a:spcPct val="73000"/>
              </a:lnSpc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велика цена!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Жертва крови Христа,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Пролитой за меня! –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ничто, </a:t>
            </a:r>
          </a:p>
          <a:p>
            <a:pPr lvl="0">
              <a:lnSpc>
                <a:spcPct val="73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Лишь кровь Иисуса!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275856" y="1412776"/>
            <a:ext cx="6408712" cy="2376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Спаситель жив!</a:t>
            </a:r>
            <a:endParaRPr lang="ru-RU" sz="5400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19872" y="3717032"/>
            <a:ext cx="48859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764703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4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Нам Бог послал Святого Сына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Его назвали Иисус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на Земле</a:t>
            </a:r>
          </a:p>
          <a:p>
            <a:pPr lvl="0">
              <a:lnSpc>
                <a:spcPct val="74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Страдал и умер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Он воскрес,</a:t>
            </a:r>
          </a:p>
          <a:p>
            <a:pPr lvl="0">
              <a:lnSpc>
                <a:spcPct val="74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Чтоб нас спасти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 смертных уз.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764703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4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endParaRPr lang="ru-RU" sz="60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4000"/>
              </a:lnSpc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4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жив,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нам дарит Вечность,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жив</a:t>
            </a:r>
          </a:p>
          <a:p>
            <a:pPr lvl="0">
              <a:lnSpc>
                <a:spcPct val="74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страх исчез.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764703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4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endParaRPr lang="ru-RU" sz="60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4000"/>
              </a:lnSpc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4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знаю Он – </a:t>
            </a:r>
          </a:p>
          <a:p>
            <a:pPr lvl="0">
              <a:lnSpc>
                <a:spcPct val="74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Мой Искупитель;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Имеет смысл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жизнь моя – Христос воскрес!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764703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4000"/>
              </a:lnSpc>
              <a:defRPr/>
            </a:pP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4000"/>
              </a:lnSpc>
              <a:defRPr/>
            </a:pP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4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Настанет день – Придёт Спаситель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Исчезнет зло,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даст покой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764703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4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4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Иисус Христос – </a:t>
            </a:r>
          </a:p>
          <a:p>
            <a:pPr lvl="0">
              <a:lnSpc>
                <a:spcPct val="74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Наш Победитель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Господь наш жив –  Надежда, Свет</a:t>
            </a:r>
          </a:p>
          <a:p>
            <a:pPr lvl="0">
              <a:lnSpc>
                <a:spcPct val="74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Путь домой.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764703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4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endParaRPr lang="ru-RU" sz="60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4000"/>
              </a:lnSpc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4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жив,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нам дарит Вечность,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жив</a:t>
            </a:r>
          </a:p>
          <a:p>
            <a:pPr lvl="0">
              <a:lnSpc>
                <a:spcPct val="74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страх исчез.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112474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Весть об Иисусе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Скажи мне,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расскажи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 Него;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Чудная повесть благая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Сердцу дороже всего.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764703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4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endParaRPr lang="ru-RU" sz="60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4000"/>
              </a:lnSpc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4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знаю Он – </a:t>
            </a:r>
          </a:p>
          <a:p>
            <a:pPr lvl="0">
              <a:lnSpc>
                <a:spcPct val="74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Мой Искупитель;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Имеет смысл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жизнь моя – Христос воскрес!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3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627784" y="1196752"/>
            <a:ext cx="5976664" cy="1860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5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В долине греха</a:t>
            </a:r>
          </a:p>
          <a:p>
            <a:pPr>
              <a:lnSpc>
                <a:spcPct val="75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я устал, изнемог</a:t>
            </a:r>
            <a:endParaRPr kumimoji="0" lang="ru-RU" sz="5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71800" y="2996952"/>
            <a:ext cx="5184576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СШ 4-16_Lesson_Cover_P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068960"/>
            <a:ext cx="2366337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692696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долине греха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устал, изнемог,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Скорбя и страдая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 зла и тревог.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Мой взор помутился, Светильник погас,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дух утомился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борьбе каждый час.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692696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словно забыт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Тобой, о Христос,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сём поле битвы, Страданья и слёз.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медлишь доколе? Ко мне поспеши!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в смертной юдоли Дай силу души.</a:t>
            </a:r>
          </a:p>
        </p:txBody>
      </p:sp>
    </p:spTree>
    <p:extLst>
      <p:ext uri="{BB962C8B-B14F-4D97-AF65-F5344CB8AC3E}">
        <p14:creationId xmlns="" xmlns:p14="http://schemas.microsoft.com/office/powerpoint/2010/main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692696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борьбе дай мне Силы, чтоб я не упал,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Был твёрд до могилы, В пути не дремал.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узами тесно </a:t>
            </a:r>
          </a:p>
          <a:p>
            <a:pPr>
              <a:lnSpc>
                <a:spcPct val="75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Любови святой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Всегда, Бог небесный, Был связан с Тобой. </a:t>
            </a:r>
          </a:p>
        </p:txBody>
      </p:sp>
    </p:spTree>
    <p:extLst>
      <p:ext uri="{BB962C8B-B14F-4D97-AF65-F5344CB8AC3E}">
        <p14:creationId xmlns="" xmlns:p14="http://schemas.microsoft.com/office/powerpoint/2010/main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915816" y="1700808"/>
            <a:ext cx="5832648" cy="18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7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 нас всех к Себе влечёт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059832" y="3429000"/>
            <a:ext cx="4963616" cy="948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836712"/>
            <a:ext cx="80648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Господь нас всех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Себе влечёт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Святой рукой Пронзённой,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Любовь, покой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мир даёт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Душе обременённой.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836712"/>
            <a:ext cx="80648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7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нежен Он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любви Своей!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Сам Отца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Молил о нас,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Страдал за нас,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Христос страдал за нас.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836712"/>
            <a:ext cx="80648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слышит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Каждый вздох души.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Страдал Он,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Нас спасая,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Теперь зовёт: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«Ко Мне приди!»,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Объятья раскрывая.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112474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Ангелов песнь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Повтори мне,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Песнь о Его рождестве: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«Богу –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Хваленье на небе,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Мир и любовь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земле!»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836712"/>
            <a:ext cx="80648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7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нежен Он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любви Своей!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Сам Отца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Молил о нас,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Страдал за нас,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Христос страдал за нас.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836712"/>
            <a:ext cx="80648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как достойно Оценить Его любовь Святую?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будем Кровь Иисуса чтить,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Для нас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Столь дорогую.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836712"/>
            <a:ext cx="80648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7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нежен Он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любви Своей!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Сам Отца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Молил о нас,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Страдал за нас,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Христос страдал за нас.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33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7992888" cy="4524315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«Пусть хвала и благодарение будут выражены в песнопениях. Переживая искушение, не надо говорить о своих чувствах, но лучше верой возгласить песнь благодарения Богу… Песнопение — это орудие, которое мы всегда можем применить против уныния и разочарования.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7920880" cy="3096232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Когда мы таким образом открываем сердца свету, исходящему от присутствия Спасителя, то получаем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здоровье и Его благословение».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(Э. Уайт, Служение исцеления,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. 254)</a:t>
            </a: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059832" y="1700808"/>
            <a:ext cx="5832648" cy="18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Верный Господь, истины Свет</a:t>
            </a:r>
            <a:endParaRPr kumimoji="1" lang="ru-RU" altLang="ru-RU" sz="5400" dirty="0">
              <a:solidFill>
                <a:schemeClr val="bg1"/>
              </a:solidFill>
              <a:latin typeface="Georgia" pitchFamily="18" charset="0"/>
              <a:ea typeface="Geneva" charset="0"/>
              <a:cs typeface="Geneva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03848" y="3501008"/>
            <a:ext cx="4963616" cy="948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484783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Верный Господь,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Истины Свет,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Чудной любви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вечный завет!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412775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гимнах хвалы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славим Тебя,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Ибо Господь –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  песнь моя!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475656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нас нашёл,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нас простил,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битве за нас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победил!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112474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Весть об Иисусе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Скажи мне,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расскажи про Него;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Чудная повесть благая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Сердцу дороже всего.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гимнах хвалы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славим Тебя,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Ибо Господь –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  песнь моя!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трудные дни,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в горе, в беде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Любящий Бог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с нами везде!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гимнах хвалы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славим Тебя,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Ибо Господь –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  песнь моя!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1340767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радостный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Царстве Твоём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хором святых              мы пропоём: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гимнах хвалы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славим Тебя,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Ибо Господь –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  песнь моя!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5"/>
            <a:ext cx="7776864" cy="3551742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«Человеческому голосу присуща особая духовность.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Его мелодичность и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богодухновенный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пафос превосходят любой музыкальный инструмент. Певческий голос — один из Божьих даров человеку.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5"/>
            <a:ext cx="7848872" cy="4031873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Это несравненный музыкальный инструмент, прославляющий Божью любовь. Пение в духе и понимании является важной составляющей богослужения в храме Господнем».</a:t>
            </a:r>
          </a:p>
          <a:p>
            <a:pPr>
              <a:lnSpc>
                <a:spcPct val="80000"/>
              </a:lnSpc>
              <a:buClr>
                <a:srgbClr val="A50021"/>
              </a:buClr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(Э. Уайт, Голос в речи и пении,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. 315)</a:t>
            </a: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6" name="TextBox 5"/>
          <p:cNvSpPr txBox="1"/>
          <p:nvPr/>
        </p:nvSpPr>
        <p:spPr>
          <a:xfrm>
            <a:off x="452686" y="5739191"/>
            <a:ext cx="8280920" cy="44287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381745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8640960" cy="59766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395536" y="5863685"/>
            <a:ext cx="8280920" cy="44563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Нейтан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Грин, «Благословенная надежда».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275856" y="1196752"/>
            <a:ext cx="6048672" cy="2376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76000"/>
              </a:lnSpc>
              <a:defRPr/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Надежды свет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19872" y="3573016"/>
            <a:ext cx="482877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05920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124744"/>
            <a:ext cx="8280920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Надежды свет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Горит в моей груди,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славный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День тот недалёк,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Когда сияньем света Впереди зажжётся Заревом восток!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112474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Он в пустыне Постился,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искушаем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Там был,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претерпел, Расскажи мне,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как врага победил.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124744"/>
            <a:ext cx="8280920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Час пророческий Настал, чтоб народ Везде 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воспрял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Чтоб гремело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Средь людей: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Аллилуйя!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Царь царей!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124744"/>
            <a:ext cx="8280920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Надежды свет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Нам светит впереди!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Гряди,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наш,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Гряди!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124744"/>
            <a:ext cx="8280920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что за радость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Ждёт нас впереди,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Когда Спаситель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Наш придёт.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Вот почему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надеждою в груди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Душа ликует и поёт.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124744"/>
            <a:ext cx="8280920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Церковь Божья, Ободрись!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Силой свыше облекись,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Пусть звучит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Среди людей: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Иисус –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Есть царь царей!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124744"/>
            <a:ext cx="8280920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Надежды свет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Нам светит впереди!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Гряди,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наш,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Гряди!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следний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776864" cy="784887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«Ибо нет другого имени под небом, данного человекам, которым надлежало 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бы нам спастись.»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/>
            </a:r>
            <a:b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2800" b="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Деяния 4:12</a:t>
            </a:r>
            <a:endParaRPr lang="ru-RU" sz="2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1124744"/>
            <a:ext cx="8136904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Он без крова Скитался, всем помогал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их нужде,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Он людьми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Был отвержен,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бедности жил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в труде.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112474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Весть об Иисусе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Скажи мне,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расскажи про Него;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Чудная повесть благая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Сердцу дороже всего.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112474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ко кресту Пригвоздили,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на кресте умирал,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гроб как Его Положили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как из гроба восстал.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4395</TotalTime>
  <Words>547</Words>
  <Application>Microsoft Office PowerPoint</Application>
  <PresentationFormat>Экран (4:3)</PresentationFormat>
  <Paragraphs>206</Paragraphs>
  <Slides>65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«Ибо нет другого имени под небом, данного человекам, которым надлежало  бы нам спастись.»  Деяния 4:12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Julia Lisovaya</cp:lastModifiedBy>
  <cp:revision>111</cp:revision>
  <dcterms:created xsi:type="dcterms:W3CDTF">2016-09-02T12:17:38Z</dcterms:created>
  <dcterms:modified xsi:type="dcterms:W3CDTF">2016-10-28T08:47:51Z</dcterms:modified>
</cp:coreProperties>
</file>