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821" r:id="rId2"/>
    <p:sldId id="847" r:id="rId3"/>
    <p:sldId id="377" r:id="rId4"/>
    <p:sldId id="845" r:id="rId5"/>
    <p:sldId id="846" r:id="rId6"/>
    <p:sldId id="848" r:id="rId7"/>
    <p:sldId id="832" r:id="rId8"/>
    <p:sldId id="850" r:id="rId9"/>
    <p:sldId id="852" r:id="rId10"/>
    <p:sldId id="853" r:id="rId11"/>
    <p:sldId id="839" r:id="rId12"/>
    <p:sldId id="833" r:id="rId13"/>
    <p:sldId id="855" r:id="rId14"/>
    <p:sldId id="856" r:id="rId15"/>
    <p:sldId id="858" r:id="rId16"/>
    <p:sldId id="857" r:id="rId17"/>
    <p:sldId id="859" r:id="rId18"/>
    <p:sldId id="895" r:id="rId19"/>
    <p:sldId id="759" r:id="rId20"/>
    <p:sldId id="854" r:id="rId21"/>
    <p:sldId id="860" r:id="rId22"/>
    <p:sldId id="861" r:id="rId23"/>
    <p:sldId id="862" r:id="rId24"/>
    <p:sldId id="863" r:id="rId25"/>
    <p:sldId id="864" r:id="rId26"/>
    <p:sldId id="891" r:id="rId27"/>
    <p:sldId id="881" r:id="rId28"/>
    <p:sldId id="882" r:id="rId29"/>
    <p:sldId id="883" r:id="rId30"/>
    <p:sldId id="865" r:id="rId31"/>
    <p:sldId id="867" r:id="rId32"/>
    <p:sldId id="868" r:id="rId33"/>
    <p:sldId id="869" r:id="rId34"/>
    <p:sldId id="870" r:id="rId35"/>
    <p:sldId id="892" r:id="rId36"/>
    <p:sldId id="884" r:id="rId37"/>
    <p:sldId id="885" r:id="rId38"/>
    <p:sldId id="886" r:id="rId39"/>
    <p:sldId id="887" r:id="rId40"/>
    <p:sldId id="888" r:id="rId41"/>
    <p:sldId id="840" r:id="rId42"/>
    <p:sldId id="834" r:id="rId43"/>
    <p:sldId id="871" r:id="rId44"/>
    <p:sldId id="872" r:id="rId45"/>
    <p:sldId id="874" r:id="rId46"/>
    <p:sldId id="873" r:id="rId47"/>
    <p:sldId id="875" r:id="rId48"/>
    <p:sldId id="889" r:id="rId49"/>
    <p:sldId id="890" r:id="rId50"/>
    <p:sldId id="820" r:id="rId51"/>
    <p:sldId id="876" r:id="rId52"/>
    <p:sldId id="877" r:id="rId53"/>
    <p:sldId id="878" r:id="rId54"/>
    <p:sldId id="879" r:id="rId55"/>
    <p:sldId id="880" r:id="rId56"/>
    <p:sldId id="37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0" autoAdjust="0"/>
    <p:restoredTop sz="78834" autoAdjust="0"/>
  </p:normalViewPr>
  <p:slideViewPr>
    <p:cSldViewPr>
      <p:cViewPr>
        <p:scale>
          <a:sx n="66" d="100"/>
          <a:sy n="66" d="100"/>
        </p:scale>
        <p:origin x="-304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7828" y="46531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2016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всё ждёт.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сердце Его ты впусти.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Открой Ему дверь,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Пусть к тебе Он войдёт.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как Он желает войти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15616" y="2491472"/>
            <a:ext cx="7717770" cy="205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Прохожий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у дверей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стоит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Прохожий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дверей стоит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в сердце нам стучит,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Стучит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Давно уж ждёт Он — поспеши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дверь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открой,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впусти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о друг,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Навек Христа прими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— грешных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Друг,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err="1" smtClean="0">
                <a:solidFill>
                  <a:schemeClr val="tx2">
                    <a:lumMod val="50000"/>
                  </a:schemeClr>
                </a:solidFill>
              </a:rPr>
              <a:t>полн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любви,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Простит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твои грехи,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Тебя от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смерти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спасёт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Царство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Вечное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введёт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о друг,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Навек Христа прими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нежно просит: «Дверь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 дам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вятой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покой».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друг!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Скорей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впусти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Навек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Христа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себе прими!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друг, о друг,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Навек Христа прими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7828" y="46531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2016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907704" y="692696"/>
            <a:ext cx="7056784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Я пойду с 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Тобой,      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                 Спаситель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71800" y="2996952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68960"/>
            <a:ext cx="2366337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67544" y="3645024"/>
            <a:ext cx="8136904" cy="205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Друг,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поверь словам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Господним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 пойду с Тобой, Спаситель,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 тернистому пути,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небесам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Обетованным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поможешь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дойти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Приведи нас,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риведи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Приведи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нас,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риведи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небесам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Обетованным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Иисус, нас приведи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Если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трудно мне порою,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Мир пошли душе моей,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Твой покой, Господь,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Незыблем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штормах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траха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скорбей.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Утешай нас,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тешай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Утешай нас,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тешай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штормах страха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сомнений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Иисус, нас утешай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верой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вручаю,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сего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себя,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Научи меня смиренью,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Правде научи меня.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Научи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нас, научи,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Научи нас, научи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Вечной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правде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смиренью,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Иисус,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ас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научи!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7828" y="46531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2016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6840760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Где бы Он ни был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пути,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синагоге, 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пиру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 фарисея,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доме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мытаря,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лодке,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качающейся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берега, — 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говорил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горнем. Природные явления, события повседневной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жизни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Иисус увязывал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откровениями истины.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9073008" cy="543533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покорял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сердца Своих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слушателей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— исцелял больных,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увещал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опечаленных,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брал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руки детей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благословлял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их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Когда Христос начинал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говорить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всеобщее внимание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обращалось к Нему, и каждое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слово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было для кого-то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запахом живительным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жизни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Э. Уайт, «Наглядные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уроки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Христа»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8856984" cy="543533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Иисус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мог сказать тем, кого лечил: "Иди за Мною",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исцелённый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вставал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следовал 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Ним.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Время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безраздельной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власти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мира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сего закончилось.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звуке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голоса дух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алчности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честолюбия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исчезал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 сердец, люди поднимались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освобождённые,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следовали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Спасителем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Э. Уайт,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лужение исцеления»)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908720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Друг, поверь словам Господним,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Торопись на зов святой,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зовёт тебя сегодня: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«О, приди,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риди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домой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15616" y="2491472"/>
            <a:ext cx="7717770" cy="139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Таков, как есмь исполнен зла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Таков, как есмь — исполнен зла,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Кровью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омыл меня.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Тебе,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Скала,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мой, иду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Таков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как есмь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пучине зла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Тону средь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мрака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греха, -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Но Ты 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Себе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лечёшь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меня.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мой, иду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Таков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как есмь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слеп, и наг,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Решаюсь сделать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Первый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шаг.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Прими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меня,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едь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так благ!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мой, иду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692696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Таков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как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есмь,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ду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Тебе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Прости мой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грех,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силы мне,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Дай помощь 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горе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нужде!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мой, иду!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7828" y="46531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2016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20688"/>
            <a:ext cx="8208912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Самый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великий Учитель из всех, когда-либо известных миру, вызывал восхищение своей простотой. Он открывал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истину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такой форме, что даже дети понимали Его слова; в 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время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привлекал внимание самых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образованных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глубоких умов.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9001000" cy="552151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Истина, которую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раскрывал Иисус, используя наглядные примеры, становилась понятной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даже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простым людям. В простоте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сеял семя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евангельской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истины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умах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сердцах Своих слушателей. Оно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всходило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приносило жатву для жизни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вечной. Слова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жизни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излагал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настолько просто,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мог понять даже ребёнок.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9001000" cy="445044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Мужчины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женщины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дети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были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настолько потрясены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тем,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Христос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разъяснял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Писания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что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улавливали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каждую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интонацию Его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голоса;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также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подчёркивали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важное, что хотели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сказать,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подражали Его жестам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Э. Уайт,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Сыновья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и дочери Бога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»)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9721080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Однако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этих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словах,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произнесённых величайшим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когда-либо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существовавших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земле учителей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было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показного человеческого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красноречия. Неграмотные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люди понимали Его,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говорил ясно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понятно.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908720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Долго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блуждал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незнанье,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Шёл погибели путём,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Изнемог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ты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страданья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этом мире суетном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9721080" cy="462280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выражал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Свои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мысли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чувства 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величайшей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простотой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Господь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учил как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власть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имеющий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раскрывая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истины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вечной жизни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душам,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которые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Своём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милосердии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пришёл спасти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«Свидетельства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Церкви»)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15616" y="2491472"/>
            <a:ext cx="7717770" cy="205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Ты скорбел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не раз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в страданьях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836712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скорбел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раз в страданьях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с надеждой повторял: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«Кто бы в тяжких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Испытаньях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Путь спасенья указал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?»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836712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Ныне день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Благоприятный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Сам Христос зовёт тебя.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Дар спасенья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Благодатный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даёт тебе, любя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836712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сегодня простирает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Длань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ронзённую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тебе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к спасенью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Призывает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Мир даёт твоей душе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836712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Ныне день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Благоприятный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Сам Христос зовёт тебя.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Дар спасенья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Благодатный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даёт тебе, любя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836712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приди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упорствуй,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Дар спасения прими!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Глас звучащий скоро С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молкнет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Иисусу поспеши!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836712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Ныне день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Благоприятный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Сам Христос зовёт тебя.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Дар спасенья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Благодатный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даёт тебе, любя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8208912" cy="552151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никогда не скрывал истины, но изрекал её 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любовью.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общении с людьми Иисус проявлял величайший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такт,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всегда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добрым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понимающим. От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Христа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никто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слышал грубых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слов;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никогда не ранил понапрасну чувствительную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душу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без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нужды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никогда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произносил резких слов.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6468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8208912" cy="5687711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Искупитель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порицал человеческую слабость. Он бесстрашно обличал лицемерие, неверие и беззаконие, но даже самые гневные Свои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упрёки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изрекал со слезами в голосе. Правда в Его устах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никогда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выглядела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жестокой.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Голос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Иисуса всегда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исполнен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глубокой нежности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«Служители Евангелия»)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908720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услышав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весть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Спасенья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Поспеши на зов святой;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отвергни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Приглашенья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«О,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иди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корей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домой!»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6759221_original.jpg"/>
          <p:cNvPicPr>
            <a:picLocks noChangeAspect="1"/>
          </p:cNvPicPr>
          <p:nvPr/>
        </p:nvPicPr>
        <p:blipFill>
          <a:blip r:embed="rId3" cstate="print"/>
          <a:srcRect t="5301"/>
          <a:stretch>
            <a:fillRect/>
          </a:stretch>
        </p:blipFill>
        <p:spPr>
          <a:xfrm>
            <a:off x="292154" y="404664"/>
            <a:ext cx="8672334" cy="54726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01494" y="5567206"/>
            <a:ext cx="8640960" cy="1143070"/>
          </a:xfrm>
          <a:prstGeom prst="rect">
            <a:avLst/>
          </a:prstGeom>
          <a:solidFill>
            <a:schemeClr val="bg2">
              <a:lumMod val="10000"/>
              <a:alpha val="52157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Ге, «Что есть Истина? Христос и Пилат» 1890 г.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Холст, масло. Фрагмент. Третьяковская галерея.</a:t>
            </a:r>
          </a:p>
          <a:p>
            <a:pPr algn="ctr">
              <a:lnSpc>
                <a:spcPct val="70000"/>
              </a:lnSpc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67544" y="3356992"/>
            <a:ext cx="8136904" cy="253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74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Спаситель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желает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с любовью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войти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желает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любовью войти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 ж 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откроешь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дверь?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может Господь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Стороною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пройти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Друг мой,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это поверь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всё ждёт.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сердце Его ты впусти.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Открой Ему дверь,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Пусть к тебе Он войдёт.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как Он желает войти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друг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мой,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ы сделай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шаг ко Христу,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Взор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свой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Нему обрати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Дарует тебе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Свою чистоту,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цели поможет дойти.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всё ждёт.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сердце Его ты впусти.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Открой Ему дверь,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Пусть к тебе Он войдёт.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как Он желает войти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67544" y="3356992"/>
            <a:ext cx="8136904" cy="253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74000"/>
              </a:lnSpc>
              <a:buClrTx/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Спаситель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желает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с любовью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войти</a:t>
            </a:r>
            <a:endParaRPr lang="en-US" altLang="ru-RU" sz="54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желает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любовью войти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 ж 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откроешь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дверь?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может Господь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Стороною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пройти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Друг мой,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это поверь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Время идёт,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всё ждёт.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сердце Его ты впусти.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Открой Ему дверь,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Пусть к тебе Он войдёт.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как Он желает войти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76470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друг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мой,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ы сделай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шаг ко Христу,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Взор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свой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Нему обрати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Дарует тебе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Свою чистоту,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цели поможет дойти.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1008</Words>
  <Application>Microsoft Office PowerPoint</Application>
  <PresentationFormat>Экран (4:3)</PresentationFormat>
  <Paragraphs>278</Paragraphs>
  <Slides>56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140</cp:revision>
  <dcterms:created xsi:type="dcterms:W3CDTF">2016-09-02T12:17:38Z</dcterms:created>
  <dcterms:modified xsi:type="dcterms:W3CDTF">2016-11-24T14:45:58Z</dcterms:modified>
</cp:coreProperties>
</file>