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819" r:id="rId2"/>
    <p:sldId id="816" r:id="rId3"/>
    <p:sldId id="612" r:id="rId4"/>
    <p:sldId id="868" r:id="rId5"/>
    <p:sldId id="869" r:id="rId6"/>
    <p:sldId id="870" r:id="rId7"/>
    <p:sldId id="871" r:id="rId8"/>
    <p:sldId id="872" r:id="rId9"/>
    <p:sldId id="876" r:id="rId10"/>
    <p:sldId id="873" r:id="rId11"/>
    <p:sldId id="874" r:id="rId12"/>
    <p:sldId id="875" r:id="rId13"/>
    <p:sldId id="914" r:id="rId14"/>
    <p:sldId id="877" r:id="rId15"/>
    <p:sldId id="915" r:id="rId16"/>
    <p:sldId id="885" r:id="rId17"/>
    <p:sldId id="878" r:id="rId18"/>
    <p:sldId id="879" r:id="rId19"/>
    <p:sldId id="916" r:id="rId20"/>
    <p:sldId id="880" r:id="rId21"/>
    <p:sldId id="917" r:id="rId22"/>
    <p:sldId id="918" r:id="rId23"/>
    <p:sldId id="924" r:id="rId24"/>
    <p:sldId id="881" r:id="rId25"/>
    <p:sldId id="882" r:id="rId26"/>
    <p:sldId id="887" r:id="rId27"/>
    <p:sldId id="919" r:id="rId28"/>
    <p:sldId id="888" r:id="rId29"/>
    <p:sldId id="889" r:id="rId30"/>
    <p:sldId id="920" r:id="rId31"/>
    <p:sldId id="921" r:id="rId32"/>
    <p:sldId id="890" r:id="rId33"/>
    <p:sldId id="891" r:id="rId34"/>
    <p:sldId id="922" r:id="rId35"/>
    <p:sldId id="923" r:id="rId36"/>
    <p:sldId id="932" r:id="rId37"/>
    <p:sldId id="933" r:id="rId38"/>
    <p:sldId id="934" r:id="rId39"/>
    <p:sldId id="935" r:id="rId40"/>
    <p:sldId id="936" r:id="rId41"/>
    <p:sldId id="925" r:id="rId42"/>
    <p:sldId id="926" r:id="rId43"/>
    <p:sldId id="927" r:id="rId44"/>
    <p:sldId id="928" r:id="rId45"/>
    <p:sldId id="929" r:id="rId46"/>
    <p:sldId id="930" r:id="rId47"/>
    <p:sldId id="931" r:id="rId48"/>
    <p:sldId id="901" r:id="rId49"/>
    <p:sldId id="902" r:id="rId50"/>
    <p:sldId id="903" r:id="rId51"/>
    <p:sldId id="904" r:id="rId52"/>
    <p:sldId id="905" r:id="rId53"/>
    <p:sldId id="906" r:id="rId54"/>
    <p:sldId id="893" r:id="rId55"/>
    <p:sldId id="892" r:id="rId56"/>
    <p:sldId id="894" r:id="rId57"/>
    <p:sldId id="937" r:id="rId58"/>
    <p:sldId id="938" r:id="rId59"/>
    <p:sldId id="939" r:id="rId60"/>
    <p:sldId id="815" r:id="rId6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78834" autoAdjust="0"/>
  </p:normalViewPr>
  <p:slideViewPr>
    <p:cSldViewPr>
      <p:cViewPr>
        <p:scale>
          <a:sx n="50" d="100"/>
          <a:sy n="50" d="100"/>
        </p:scale>
        <p:origin x="-378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47971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rangon 120C" pitchFamily="34" charset="0"/>
              </a:rPr>
              <a:t>2016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rangon 120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мой,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рани меня,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храни!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Тобой прожить Краткие дни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Книгой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святой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руках,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Словом Твоим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устах.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мой, храни меня, Бог мой, храни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трудно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Тебе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вопию.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протяни 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Десницу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Узкой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тропой идя,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Взором ищу Тебя,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рани меня,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мой, храни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Дай мне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лова Твои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принять,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Дай о любви Твоей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возвещать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Тобою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лужить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мой,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рани меня,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мой, храни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619672" y="3284984"/>
            <a:ext cx="6984776" cy="28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Спаситель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желает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c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любовью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войти</a:t>
            </a: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желает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любовью войти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ж 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откроешь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дверь?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может Господь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Стороною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пройти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это поверь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Время идёт,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Спаситель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впусти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 дверь,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войдёт.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как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елает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742662" y="3356992"/>
            <a:ext cx="7717770" cy="227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Ближе,</a:t>
            </a:r>
          </a:p>
          <a:p>
            <a:pPr algn="r"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ближе,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Бог мой, к Тебе</a:t>
            </a:r>
            <a:endParaRPr lang="en-US" altLang="ru-RU" sz="60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764704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мой, ты сделай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шаг ко Христу,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Взор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обрати 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Дарует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чистоту,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цели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оможет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дойти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Время идёт,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Спаситель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впусти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 дверь,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войдёт.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как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елает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403648" y="848693"/>
            <a:ext cx="7128792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7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Georgia" pitchFamily="18" charset="0"/>
              </a:rPr>
              <a:t>Земля трепещет</a:t>
            </a:r>
            <a:endParaRPr lang="en-US" altLang="ru-RU" sz="5400" b="1" dirty="0">
              <a:solidFill>
                <a:schemeClr val="bg1"/>
              </a:solidFill>
              <a:latin typeface="Georgia" pitchFamily="18" charset="0"/>
              <a:cs typeface="Georgia"/>
            </a:endParaRPr>
          </a:p>
        </p:txBody>
      </p: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26826"/>
            <a:ext cx="2232248" cy="3438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484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Земля трепещет,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эфиру 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атится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гром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края в край,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Божий глас взывает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миру: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«Израиль,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народ, внимай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Израиль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ты 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Строишь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храмы,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храмы золотом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Блестят, 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них курятся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Фимиамы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день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ночь они горят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нужно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ище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злата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воля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репкая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труде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нужен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брат,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любит брата,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Правда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земле.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чему Мне ваших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Храмов своды?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Бездушный камень — Прах земной!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создал землю,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Создал воды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очертил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рукой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чему 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злато?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глубь земную,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утробу вековечных 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кал 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влил, как воду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Дождевую, огнём Расплавленный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металл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Ближе,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ближе,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Тебе!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мой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Спаситель,</a:t>
            </a:r>
            <a:endParaRPr lang="en-US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дорог Ты мне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нужно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ище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злата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воля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репкая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труде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нужен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брат,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любит брата,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Правда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земле.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куренья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Мною?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Земля со всех своих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Концов кадит Дыханьем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 росою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Благоухающих цветов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огни?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ль светила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Зажёг над вашей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Головой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искры из горнила,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Бросаю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звёзды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мрак ночной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?»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нужно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ище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злата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воля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репкая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труде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нужен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брат,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любит брата,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Нужна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Правда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земле.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«Тот, кто любит Христа превыше всего, сделает и больше всего добра. И нет предела пользе, которую может принести тот, кто, отказавшись от своего "я", целиком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доверяет Святому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Духу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живёт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жизнью, полностью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посвящённой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Богу.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Если люди будут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терпеливо следовать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правилам, не ропща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не уклоняясь с пути.» 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352928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«Господь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будет учить их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час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часом и день 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днём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 Он жаждет явить Свою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благодать. 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если Его народ не будет противиться, спасение потоками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устремится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людям. Бог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принимает людей такими, какие они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есть,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воспитывает их для Своего служения, если только они покоряются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Ему.»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52151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«Дух Божий, принятый в душу, оживит все её способности.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 христианина, ежедневно посвящающего себя Богу, устанавливаются настолько близкие отношения с Иисусом,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 он уподобляется Ему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мышлении и свойствах характера. Единение со Христом приведёт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более чёткому, широкому миропониманию.» 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Боже,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Вверяюсь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руки Твои.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Верю Твоей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Безграничной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Верю Твоей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Безграничной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«Проницательность обостряется, и суждения становятся более уравновешенными. Тот, кто стремится следовать Христу, настолько преображается животворящей силой Солнца Праведности, что может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приносить много плодов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 славу Божью.»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«Желание веков»)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619672" y="3284984"/>
            <a:ext cx="6984776" cy="28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Спаситель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желает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c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любовью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войти</a:t>
            </a: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желает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любовью войти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ж 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откроешь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дверь?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может Господь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Стороною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пройти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это поверь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Время идёт,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Спаситель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впусти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 дверь,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войдёт.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как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елает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764704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мой, ты сделай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шаг ко Христу,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Взор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обрати 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Дарует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чистоту,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цели поможет дойти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Время идёт,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Спаситель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впусти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 дверь,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войдёт.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как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елает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352928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Мы можем общаться 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Богом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своём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сердце; мы можем находиться в тесном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общении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Христом как со своим Другом. Занимаясь своими повседневными делами, мы можем открыть самое сокровенное желание своего сердца, не слышимое ни одному человеческому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уху.»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Ближе,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сё ближе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и Царь!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приношу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священный алтарь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352928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Однако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вышедшее из нашего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сердца слово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ослабеет 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тишине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пропадёт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 Ничто не в силах заглушить желание души. Оно поднимается над уличным шумом, над грохотом машин. Мы обращаемся в молитве к Самому Богу, и Он слышит нашу молитву. Итак,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просите.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Просите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получите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352928" cy="404418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Просите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 смирении, мудрости, мужестве, возрастании 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вере.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каждую искреннюю молитву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придёт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ответ. Он может не прийти именно в таком виде, в каком мы желаем его получить, или же именно тогда, когда нам хочется, чтобы 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пришёл.» 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352928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Но ответ придёт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именно таким образом и как раз в то время, когда мы более всего нуждаемся 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нём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 На молитвы, которые вы возносите в одиночестве, 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изнурении,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испытаниях, Бог не всегда отвечает так, как вы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того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ожидаете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но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всегда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ответ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приносит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вам благо». 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«Служители Евангелия»)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8" name="TextBox 7"/>
          <p:cNvSpPr txBox="1"/>
          <p:nvPr/>
        </p:nvSpPr>
        <p:spPr>
          <a:xfrm>
            <a:off x="323528" y="5874975"/>
            <a:ext cx="8496944" cy="7223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Поленов.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меня почитают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люди?» 1900 г.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Государственный Русский музей, Санкт-Петербург</a:t>
            </a:r>
            <a:endParaRPr lang="en-US" sz="26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В. Поленов. За кого меня почитают люди. 1900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72284" y="188640"/>
            <a:ext cx="9036220" cy="56963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4704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262942" y="4221088"/>
            <a:ext cx="5125482" cy="14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74000"/>
              </a:lnSpc>
              <a:buClrTx/>
              <a:buFontTx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 Господь, просим мы</a:t>
            </a:r>
            <a:endParaRPr lang="en-US" altLang="ru-RU" sz="60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Господь,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росим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мысли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суеты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вознеси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престол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Созерцать, где царит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благодать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любовь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битает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сердцах,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хвала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живёт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устах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 Твой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 в наши души Прольёт –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приидет в них Царствие Твоё.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любовь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битает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сердцах,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хвала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живёт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устах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340767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 Твой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 в наши души Прольёт –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приидет в них Царствие Твоё.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тихой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молитве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преклонюсь —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смиренное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смиренное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36904" cy="2664296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«Ибо нет другого </a:t>
            </a: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имени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под </a:t>
            </a: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latin typeface="Georgia"/>
                <a:cs typeface="Georgia"/>
              </a:rPr>
              <a:t>Деяния 4:12</a:t>
            </a:r>
            <a:endParaRPr lang="ru-RU" sz="2800" b="0" i="1" dirty="0"/>
          </a:p>
        </p:txBody>
      </p:sp>
    </p:spTree>
    <p:extLst>
      <p:ext uri="{BB962C8B-B14F-4D97-AF65-F5344CB8AC3E}">
        <p14:creationId xmlns="" xmlns:p14="http://schemas.microsoft.com/office/powerpoint/2010/main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Ближе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всё ближе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Славный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конец —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приготовил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сем верным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енец.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стремится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небу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мольбе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Ближе, всё ближе, Спаситель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Тебе!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Ближе, всё ближе, Спаситель, к Тебе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39552" y="4411765"/>
            <a:ext cx="7992888" cy="13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мой,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храни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меня</a:t>
            </a: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5830</TotalTime>
  <Words>653</Words>
  <Application>Microsoft Office PowerPoint</Application>
  <PresentationFormat>Экран (4:3)</PresentationFormat>
  <Paragraphs>238</Paragraphs>
  <Slides>60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153</cp:revision>
  <dcterms:created xsi:type="dcterms:W3CDTF">2016-09-02T12:17:38Z</dcterms:created>
  <dcterms:modified xsi:type="dcterms:W3CDTF">2016-12-09T09:10:43Z</dcterms:modified>
</cp:coreProperties>
</file>