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819" r:id="rId2"/>
    <p:sldId id="816" r:id="rId3"/>
    <p:sldId id="612" r:id="rId4"/>
    <p:sldId id="949" r:id="rId5"/>
    <p:sldId id="952" r:id="rId6"/>
    <p:sldId id="950" r:id="rId7"/>
    <p:sldId id="953" r:id="rId8"/>
    <p:sldId id="954" r:id="rId9"/>
    <p:sldId id="951" r:id="rId10"/>
    <p:sldId id="955" r:id="rId11"/>
    <p:sldId id="956" r:id="rId12"/>
    <p:sldId id="876" r:id="rId13"/>
    <p:sldId id="957" r:id="rId14"/>
    <p:sldId id="958" r:id="rId15"/>
    <p:sldId id="959" r:id="rId16"/>
    <p:sldId id="960" r:id="rId17"/>
    <p:sldId id="961" r:id="rId18"/>
    <p:sldId id="885" r:id="rId19"/>
    <p:sldId id="878" r:id="rId20"/>
    <p:sldId id="962" r:id="rId21"/>
    <p:sldId id="963" r:id="rId22"/>
    <p:sldId id="964" r:id="rId23"/>
    <p:sldId id="966" r:id="rId24"/>
    <p:sldId id="967" r:id="rId25"/>
    <p:sldId id="968" r:id="rId26"/>
    <p:sldId id="969" r:id="rId27"/>
    <p:sldId id="965" r:id="rId28"/>
    <p:sldId id="924" r:id="rId29"/>
    <p:sldId id="881" r:id="rId30"/>
    <p:sldId id="975" r:id="rId31"/>
    <p:sldId id="976" r:id="rId32"/>
    <p:sldId id="970" r:id="rId33"/>
    <p:sldId id="977" r:id="rId34"/>
    <p:sldId id="978" r:id="rId35"/>
    <p:sldId id="971" r:id="rId36"/>
    <p:sldId id="979" r:id="rId37"/>
    <p:sldId id="980" r:id="rId38"/>
    <p:sldId id="972" r:id="rId39"/>
    <p:sldId id="973" r:id="rId40"/>
    <p:sldId id="974" r:id="rId41"/>
    <p:sldId id="932" r:id="rId42"/>
    <p:sldId id="933" r:id="rId43"/>
    <p:sldId id="940" r:id="rId44"/>
    <p:sldId id="941" r:id="rId45"/>
    <p:sldId id="989" r:id="rId46"/>
    <p:sldId id="990" r:id="rId47"/>
    <p:sldId id="991" r:id="rId48"/>
    <p:sldId id="992" r:id="rId49"/>
    <p:sldId id="993" r:id="rId50"/>
    <p:sldId id="994" r:id="rId51"/>
    <p:sldId id="995" r:id="rId52"/>
    <p:sldId id="996" r:id="rId53"/>
    <p:sldId id="943" r:id="rId54"/>
    <p:sldId id="944" r:id="rId55"/>
    <p:sldId id="945" r:id="rId56"/>
    <p:sldId id="946" r:id="rId57"/>
    <p:sldId id="947" r:id="rId58"/>
    <p:sldId id="906" r:id="rId59"/>
    <p:sldId id="997" r:id="rId60"/>
    <p:sldId id="893" r:id="rId61"/>
    <p:sldId id="892" r:id="rId62"/>
    <p:sldId id="986" r:id="rId63"/>
    <p:sldId id="987" r:id="rId64"/>
    <p:sldId id="988" r:id="rId65"/>
    <p:sldId id="815" r:id="rId6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78834" autoAdjust="0"/>
  </p:normalViewPr>
  <p:slideViewPr>
    <p:cSldViewPr>
      <p:cViewPr>
        <p:scale>
          <a:sx n="50" d="100"/>
          <a:sy n="50" d="100"/>
        </p:scale>
        <p:origin x="-379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4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47971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rangon 120C" pitchFamily="34" charset="0"/>
              </a:rPr>
              <a:t>2016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rangon 120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Ближе, ближе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Быть с Тобою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В мире этом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Я стремлюсь; 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Дай и в вечной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Жизни новой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Быть с Тобой —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Тебе молюсь!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99592" y="4411765"/>
            <a:ext cx="7992888" cy="154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Господь, Спаситель мой!</a:t>
            </a: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7667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Господь, Спаситель мой!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К Тебе взываю я —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Услышь мольбу мою,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У ног Твоих святых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Нужду слагаю я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И всю печаль мою.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У ног Твоих святых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Нужду слагаю я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И всю печаль мою.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7667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Твоя любовь меня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Нашла, наставила,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Сказала мне: «Иди!»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 к вечной радости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Спешить заставила,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Огонь зажгла в груди.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И к вечной радости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Спешить заставила,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Огонь зажгла в груди.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7667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Ты нежным голосом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Душе моей сказал: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«Не бойся бурь в пути.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Ты не один пойдёшь,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Но буду там и Я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Всегда с тобой идти.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Ты не один пойдёшь,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Но буду там и Я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Всегда с тобой идти.</a:t>
            </a:r>
          </a:p>
          <a:p>
            <a:pPr>
              <a:lnSpc>
                <a:spcPct val="74000"/>
              </a:lnSpc>
            </a:pPr>
            <a:endParaRPr lang="ru-RU" sz="59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7667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А если ты в пути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Устанешь иногда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Среди скорбей и бед,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Услышу Я тебя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 укажу тебе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На Мой кровавый след.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Услышу Я тебя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И укажу тебе на Мой Кровавый след».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7667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 Слово истины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Звучит так сладостно,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В душе моей живёт,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 в сердце мир царит,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 дух мой радостно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Хвалу Тебе поёт!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 в сердце мир царит,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	И дух мой радостно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Хвалу Тебе поёт!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691680" y="4188250"/>
            <a:ext cx="6984776" cy="21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Если Божий народ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молится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Божий народ Молится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его слышит,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его слышит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отвечает.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958686" y="4293096"/>
            <a:ext cx="7717770" cy="154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 каждым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часом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ближе</a:t>
            </a: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Божий народ Молится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его слышит,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его слышит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отвечает.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спасёт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исцелит,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И Рукой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Всесильной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Чудо совершит.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спасёт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исцелит,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И Рукой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Всесильной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Чудо совершит.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Божий народ Молится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его слышит,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его слышит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отвечает.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Божий народ Молится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его слышит,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его слышит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отвечает.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спасёт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исцелит,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И Рукой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Всесильной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Чудо совершит.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спасёт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исцелит,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И Рукой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Всесильной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Чудо совершит.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628799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Божий народ молится...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403648" y="848693"/>
            <a:ext cx="7128792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7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Georgia" pitchFamily="18" charset="0"/>
              </a:rPr>
              <a:t>Я знаю, жив мой Искупитель</a:t>
            </a:r>
            <a:endParaRPr lang="en-US" altLang="ru-RU" sz="5400" b="1" dirty="0">
              <a:solidFill>
                <a:schemeClr val="bg1"/>
              </a:solidFill>
              <a:latin typeface="Georgia" pitchFamily="18" charset="0"/>
              <a:cs typeface="Georgia"/>
            </a:endParaRPr>
          </a:p>
        </p:txBody>
      </p: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26826"/>
            <a:ext cx="2232248" cy="3438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484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Жив мой Искупитель.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вышний трон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вознесён,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Хоть Он страдал,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смертный житель,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был в могилу Погребён.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 каждым часом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Ближе, ближе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Быть с Тобой, Господь, Стремлюсь и к Тебе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 крыльях веры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Устремляюсь,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Иисус.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endParaRPr lang="ru-RU" sz="4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воскресение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вечной жизнью Властелин.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жизни дар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Явлю бесценный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Своим искупленным Рабам — всем тем,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в этой жизни Тленной стремился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светлым небесам.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Жив мой Искупитель.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 смерти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Власти нет над Ним,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Воскрес из мёртвых Победитель – с Ним Смерть мы тоже Победим.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endParaRPr lang="ru-RU" sz="4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воскресение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вечной жизнью Властелин.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жизни дар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Явлю бесценный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Своим искупленным Рабам — всем тем,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в этой жизни Тленной стремился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светлым небесам.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Жив мой Искупитель.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 гроба мрачного Восстал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Воскресший мой Христос-Спаситель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смертью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Жизнь мне даровал.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endParaRPr lang="ru-RU" sz="4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воскресение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вечной жизнью Властелин.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жизни дар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Явлю бесценный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Своим искупленным Рабам — всем тем,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в этой жизни Тленной стремился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светлым небесам.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Жив мой Искупитель.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могилу пусть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прах сойдёт,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последний день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Свою обитель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Себе меня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вознесёт.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endParaRPr lang="ru-RU" sz="4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воскресение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вечной жизнью Властелин.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Ближе, ближе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Быть с Тобою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В мире этом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Я стремлюсь; 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76470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жизни дар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Явлю бесценный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Своим искупленным Рабам — всем тем,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в этой жизни Тленной стремился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светлым небесам.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«Каждое обетование в Слове Божьем должно служить предметом наших молитв,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мы обязаны ссылаться на слово, данное Иеговой.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каких бы духовных благословениях мы ни нуждались, мы имеем преимущество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просить о них через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Иисуса Христа.»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«Мы можем с детской простотой поведать Господу о всех наших нуждах, будь то потребность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пище и одежде, или духовная нужда в хлебе жизни и одеянии праведности Христа.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Отец Небесный знает,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 вы имеете нужду во всём этом, и приглашает вас обращаться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Нему с прошениями.»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524315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«Только во имя Иисуса Христа можно получить небесное благословение,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Отец чтит это имя,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исполняя в богатстве </a:t>
            </a: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Своего радушия все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наши просьбы,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возносимые во имя Христа.»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«Нагорная проповедь Христа»)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547664" y="3540178"/>
            <a:ext cx="6984776" cy="21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Божью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милость</a:t>
            </a:r>
          </a:p>
          <a:p>
            <a:pPr algn="r"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прощенье </a:t>
            </a: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Божью милость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прощенье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Предлагает Иисус;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Любит Он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безмерно,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Нет нежнее этих уз.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приди,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ждёт!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простит Он,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поймёт.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Необъятна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Божья милость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Смоет самый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Тяжкий грех;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Никого не отвергает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Благодать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Объемлет всех.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приди,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ждёт!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простит Он,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поймёт.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Дай и в вечной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Жизни новой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Быть с Тобой —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Тебе молюсь!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Преклонись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Ним в смиренье,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духом изнемог;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поднимет,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утешит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Многомилостив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 Бог.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приди,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ждёт!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простит Он,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поймёт.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«Посвящайте себя Богу каждое утро. Пусть это будет вашим первым делом. Молитесь так: «Возьми меня, Господи, я всецело принадлежу Тебе. Я кладу все свои планы к Твоим ногам. Используй меня сегодня в Твоем служении. Пребудь со мной, чтобы все мои труды в Тебе совершались».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Это необходимо делать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каждый день.»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352928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«Каждое утро посвящайте себя Богу на предстоящий день. Ему подчиняйте все свои планы. Будьте готовы выполнить их или отказаться от них, следуя тому, что Он в Своём предвидении укажет вам. Таким образом вы можете изо дня в день отдавать свою жизнь Богу, и она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всё более будет уподобляться жизни Христа.»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«Путь ко Христу»)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04418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«При пробуждении утром нашей первой мыслью должна быть мысль о Христе. «Без Меня, - говорит Он, - не можете делать ничего». Мы нуждаемся в Иисусе. Его свет, Его жизнь, Его дух должны наполнять нас постоянно. Мы нуждаемся в Нём каждый час.»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«Пробудившись утром от сна, мы должны молиться о том, чтобы, подобно солнцу, освещающему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всё вокруг и наполняющему мир светом, Солнце праведности также могло осветить уголки нашего разума и сердца и сделать нас светом в Господе. Без Него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мы не сможем прожить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 одного мгновения.»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«Враг знает, когда мы что-либо предпринимаем без Господа, он всегда готов наполнить наш разум своими злыми побуждениями, чтобы мы отпали от своего утверждения; но желание нашего Господа таково, чтобы каждое мгновение мы пребывали в Нём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таким образом имели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Нём полноту.»</a:t>
            </a:r>
          </a:p>
          <a:p>
            <a:pPr>
              <a:lnSpc>
                <a:spcPct val="80000"/>
              </a:lnSpc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«Моя жизнь сегодня»)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8" name="TextBox 7"/>
          <p:cNvSpPr txBox="1"/>
          <p:nvPr/>
        </p:nvSpPr>
        <p:spPr>
          <a:xfrm>
            <a:off x="323528" y="5733256"/>
            <a:ext cx="8820472" cy="10489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Николай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Ге «Христос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учениками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входит 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Гефсиманский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сад»,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1868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b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Государственный Русский музей, Санкт-Петербург</a:t>
            </a:r>
            <a:endParaRPr lang="en-US" sz="26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mlconvd-egrQ90_html_m7760344a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107504" y="144015"/>
            <a:ext cx="8892480" cy="56612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4704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даруешь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Мне свободу,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Если враг пленит порой,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Укрываешь в непогоду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хранишь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Своей рукой.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262942" y="4221088"/>
            <a:ext cx="5125482" cy="211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74000"/>
              </a:lnSpc>
              <a:buClrTx/>
              <a:buFontTx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Господь,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 Тебе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я прихожу</a:t>
            </a:r>
            <a:endParaRPr lang="en-US" altLang="ru-RU" sz="60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Тебе я прихожу,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Внемли моей мольбе;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об одном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прошу: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Дай силы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в борьбе.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устаю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Порой, идя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Тернистою тропой,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подкрепляет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Слабый дух </a:t>
            </a:r>
          </a:p>
          <a:p>
            <a:pPr>
              <a:lnSpc>
                <a:spcPct val="80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образ Твой.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Послушным быть Стремлюсь всегда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Закону Твоему;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Принадлежать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 хочу,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 лишь одному.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98072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Твой навек,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мой,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сердцем и душой;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Веди меня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Своей стезёй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небесный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Край святой.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36904" cy="2664296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«Ибо нет другого имени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latin typeface="Georgia"/>
                <a:cs typeface="Georgia"/>
              </a:rPr>
              <a:t>Деяния 4:12</a:t>
            </a:r>
            <a:endParaRPr lang="ru-RU" sz="2800" b="0" i="1" dirty="0"/>
          </a:p>
        </p:txBody>
      </p:sp>
    </p:spTree>
    <p:extLst>
      <p:ext uri="{BB962C8B-B14F-4D97-AF65-F5344CB8AC3E}">
        <p14:creationId xmlns="" xmlns:p14="http://schemas.microsoft.com/office/powerpoint/2010/main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Ближе, ближе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Быть с Тобою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В мире этом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Я стремлюсь; 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Дай и в вечной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Жизни новой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Быть с Тобой —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	Тебе молюсь!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9675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мне в мире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Всех дороже и ценней Богатств земных, 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Быть с Тобой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союзе, Боже, —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Вот стремленье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Чувств моих.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804</Words>
  <Application>Microsoft Office PowerPoint</Application>
  <PresentationFormat>Экран (4:3)</PresentationFormat>
  <Paragraphs>265</Paragraphs>
  <Slides>65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166</cp:revision>
  <dcterms:created xsi:type="dcterms:W3CDTF">2016-09-02T12:17:38Z</dcterms:created>
  <dcterms:modified xsi:type="dcterms:W3CDTF">2016-12-16T11:28:45Z</dcterms:modified>
</cp:coreProperties>
</file>