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26" r:id="rId2"/>
    <p:sldId id="377" r:id="rId3"/>
    <p:sldId id="378" r:id="rId4"/>
    <p:sldId id="490" r:id="rId5"/>
    <p:sldId id="486" r:id="rId6"/>
    <p:sldId id="491" r:id="rId7"/>
    <p:sldId id="487" r:id="rId8"/>
    <p:sldId id="489" r:id="rId9"/>
    <p:sldId id="311" r:id="rId10"/>
    <p:sldId id="274" r:id="rId11"/>
    <p:sldId id="492" r:id="rId12"/>
    <p:sldId id="493" r:id="rId13"/>
    <p:sldId id="495" r:id="rId14"/>
    <p:sldId id="494" r:id="rId15"/>
    <p:sldId id="496" r:id="rId16"/>
    <p:sldId id="388" r:id="rId17"/>
    <p:sldId id="497" r:id="rId18"/>
    <p:sldId id="441" r:id="rId19"/>
    <p:sldId id="500" r:id="rId20"/>
    <p:sldId id="498" r:id="rId21"/>
    <p:sldId id="501" r:id="rId22"/>
    <p:sldId id="502" r:id="rId23"/>
    <p:sldId id="499" r:id="rId24"/>
    <p:sldId id="503" r:id="rId25"/>
    <p:sldId id="504" r:id="rId26"/>
    <p:sldId id="338" r:id="rId27"/>
    <p:sldId id="312" r:id="rId28"/>
    <p:sldId id="366" r:id="rId29"/>
    <p:sldId id="505" r:id="rId30"/>
    <p:sldId id="506" r:id="rId31"/>
    <p:sldId id="507" r:id="rId32"/>
    <p:sldId id="508" r:id="rId33"/>
    <p:sldId id="509" r:id="rId34"/>
    <p:sldId id="455" r:id="rId35"/>
    <p:sldId id="460" r:id="rId36"/>
    <p:sldId id="515" r:id="rId37"/>
    <p:sldId id="510" r:id="rId38"/>
    <p:sldId id="516" r:id="rId39"/>
    <p:sldId id="511" r:id="rId40"/>
    <p:sldId id="517" r:id="rId41"/>
    <p:sldId id="512" r:id="rId42"/>
    <p:sldId id="518" r:id="rId43"/>
    <p:sldId id="513" r:id="rId44"/>
    <p:sldId id="514" r:id="rId45"/>
    <p:sldId id="327" r:id="rId46"/>
    <p:sldId id="323" r:id="rId47"/>
    <p:sldId id="521" r:id="rId48"/>
    <p:sldId id="522" r:id="rId49"/>
    <p:sldId id="523" r:id="rId50"/>
    <p:sldId id="524" r:id="rId51"/>
    <p:sldId id="525" r:id="rId52"/>
    <p:sldId id="375" r:id="rId53"/>
    <p:sldId id="401" r:id="rId54"/>
    <p:sldId id="403" r:id="rId55"/>
    <p:sldId id="519" r:id="rId56"/>
    <p:sldId id="520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376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78834" autoAdjust="0"/>
  </p:normalViewPr>
  <p:slideViewPr>
    <p:cSldViewPr>
      <p:cViewPr>
        <p:scale>
          <a:sx n="66" d="100"/>
          <a:sy n="66" d="100"/>
        </p:scale>
        <p:origin x="-309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7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Славно имя Иисуса —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Исцеленье в Нём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Для всех,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Мир, покой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Вселяет в сердце,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Побеждает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Всякий грех.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620688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друзья! Воспоём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Гимн восторга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Перед Ним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падём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 Христом,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Честь и славу Воздадим!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7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Дорого Христово имя –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Счастье,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Радость нам даёт,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 мирских сует Греховных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небесам влечёт.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620688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друзья! Воспоём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Гимн восторга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Перед Ним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падём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 Христом,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Честь и славу Воздадим!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7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Имя Иисуса славьте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 с восторженной Хвалой;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Скоро Он придёт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 славе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введёт нас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край родной.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620688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друзья! Воспоём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Гимн восторга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Перед Ним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падём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 Христом,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Честь и славу Воздадим!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059832" y="1484784"/>
            <a:ext cx="5904656" cy="2004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5400" spc="-150" dirty="0" smtClean="0">
                <a:solidFill>
                  <a:schemeClr val="bg1"/>
                </a:solidFill>
                <a:latin typeface="Georgia" pitchFamily="18" charset="0"/>
              </a:rPr>
              <a:t>Как дивно имя Иисус</a:t>
            </a:r>
            <a:endParaRPr kumimoji="0" lang="ru-RU" sz="5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03848" y="3501008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Как дивно имя Иисус –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Вселяет в сердце Радость.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всей душой познать Стремлюсь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 той дивной Сладость.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0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пусть по всей Земле пройдёт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Весть о любви Всесильной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0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пусть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Прославит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Весь народ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Сей дар любви Обильной.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491880" y="1484784"/>
            <a:ext cx="5499791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Я знаю</a:t>
            </a:r>
            <a:b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чудесное Имя</a:t>
            </a:r>
            <a:endParaRPr kumimoji="0" lang="ru-RU" sz="5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896" y="3860237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059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 этим именем Мой дух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сердце пусть Смирится.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восторженной Хвалой пред Ним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Весь мир пусть Преклонится.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0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пусть по всей Земле пройдёт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Весть о любви Всесильной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0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пусть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Прославит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Весь народ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Сей дар любви Обильной.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Иного имени нигде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не найдёшь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сей жизни,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Спасенье только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 Христе,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Лишь Он введёт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отчизну.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0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пусть по всей Земле пройдёт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Весть о любви Всесильной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0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пусть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Прославит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Весь народ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Сей дар любви Обильной.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3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915816" y="1556792"/>
            <a:ext cx="5724128" cy="1716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О, нет,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никто нас не возможет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3212976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СШ 4-16_Lesson_Cover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284984"/>
            <a:ext cx="2226095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62068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нет, никто нас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возможет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 правды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Божьей отлучить,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Пусть узы мир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нас наложит —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будем верить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любить.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62068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если злобы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Дух восстанет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Богом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Избранных детей,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Сам тогда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защиту встанет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их спасёт рукой Своей.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124743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Я знаю чудесное Имя,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Велико и славно Оно,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Звучит так приятно, Где правда,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грозно,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Где царствует зло.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62068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нет, Христос нас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покинет;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Своей могучею рукой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Престол Ваала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низринет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надменной выси Роковой.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62068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И, воцарившись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 землёю,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будет царствовать Вовек.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будет удручён Нуждою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Христовом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Царстве человек.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62068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да, я знаю: Неизменный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в Слове нам Пообещал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Избавить нас от жизни тленной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дать, что глаз наш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видал.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62068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мы все, братья, Доверяем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Тому, что нам сказал Творец,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И, в Слово веря, Твёрдо знаем,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миру зла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Придёт конец.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491880" y="2204864"/>
            <a:ext cx="54006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5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Если твой дух утомится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35896" y="3789040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05273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Если твой дух утомится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тяжкой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Житейской борьбе, -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Друг мой,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Начни ты молиться, -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Даст это силу тебе.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2068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(и кто) Утомлённый,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Богу пусть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Тот воззовёт,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Сердцу усталому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жизни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Силу молитва даёт.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05273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Если заботой, нуждою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Давит усталую грудь,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да пребудет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тобою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 уровняет твой путь.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2068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(и кто) Утомлённый,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Богу пусть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Тот воззовёт,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Сердцу усталому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жизни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Силу молитва даёт.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05273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Если мечты и желанья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исполнит твои -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 оставляй упованья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силу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Христовой любви.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548680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Да прославят</a:t>
            </a:r>
            <a:endParaRPr lang="en-US" sz="6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Христа все народы!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Это Имя повсюду Звучит,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Всех влечёт к жизни Светлой и новой </a:t>
            </a:r>
          </a:p>
          <a:p>
            <a:pPr>
              <a:lnSpc>
                <a:spcPct val="76000"/>
              </a:lnSpc>
            </a:pPr>
            <a:r>
              <a:rPr lang="ru-RU" sz="6000" b="1" spc="-150" dirty="0" smtClean="0">
                <a:solidFill>
                  <a:srgbClr val="002060"/>
                </a:solidFill>
              </a:rPr>
              <a:t>И спасение нам дарит.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2068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(и кто) Утомлённый,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Богу пусть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Тот воззовёт,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Сердцу усталому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жизни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Силу молитва даёт.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05273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Если болезнь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страданья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Душу твою потрясут, 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тяжкие дни Испытанья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Слёзы из глаз потекут. 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2068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(и кто) Утомлённый,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Богу пусть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Тот воззовёт,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Сердцу усталому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жизни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Силу молитва даёт.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05273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Друг мой,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 нужно молиться,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Сила, поверь же,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мольбе!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Ею твой дух укрепится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станет легче тебе. 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2068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(и кто) Утомлённый,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Богу пусть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Тот воззовёт,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Сердцу усталому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жизни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Силу молитва даёт.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75007"/>
            <a:ext cx="8208912" cy="432733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Важное средство воспитания.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«Библейская песенная история свидетельствует о благотворном влиянии музыки и пения. Музыка часто используется для греховных развлечений. Таким образом,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она становится одним из самых изощрённых искушений…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22883"/>
            <a:ext cx="8208912" cy="3059299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Но прекрасная возвышенная музыка — драгоценный дар Божий — облагораживает человеческие сердца, обращает их к высоким целям, просветляет и обновляет души…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22883"/>
            <a:ext cx="8208912" cy="3059299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Странствуя по пустыне, народ израильский, радуясь избавлению и ободряя себя в пути, пел святые гимны; и сегодня Бог призывает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нас радоваться в земной,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полной испытаний жизни…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22883"/>
            <a:ext cx="8208912" cy="4789003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76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Что лучше поможет запечатлеть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памяти Его слова, чем повторение их в духовном песнопении, которое обладает чудесной силой: смягчает грубые и дурные наклонности, развивает мышление, пробуждает сочувствие, воспитывает уравновешенность, отгоняет уныние и плохие предчувствия, парализующие волю и силы...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764704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 том Имени мир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свобода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От власти греха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страстей;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в Нём лишь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Прямая дорога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К небесной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Отчизне моей.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8208912" cy="5521512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Это одно из самых эффективных средств воздействия духовных истин на сердце человека. Когда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душе тяжело и сердцем овладевает отчаяние, на память приходят стихи из Библии или давно забытая детская песенка,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тогда искушения теряют свою силу, жизнь снова обретает смысл и цель, желание ободрять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радовать окружающих.</a:t>
            </a: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22883"/>
            <a:ext cx="8208912" cy="3982629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 Никогда не следует забывать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 важной воспитательной роли песни. Пусть в вашем доме поют приятные и добрые песни, тогда там будет меньше звучать слов осуждения и больше слов ободрения, надежды и радости».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000" b="1" i="1" cap="all" dirty="0" smtClean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олос в речи и пении, с.299, 300)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10" name="Рисунок 9" descr="repin_work_200712050311042jpg.jpg"/>
          <p:cNvPicPr>
            <a:picLocks noChangeAspect="1"/>
          </p:cNvPicPr>
          <p:nvPr/>
        </p:nvPicPr>
        <p:blipFill>
          <a:blip r:embed="rId3" cstate="print"/>
          <a:srcRect r="1671"/>
          <a:stretch>
            <a:fillRect/>
          </a:stretch>
        </p:blipFill>
        <p:spPr>
          <a:xfrm>
            <a:off x="344472" y="980728"/>
            <a:ext cx="8476000" cy="52565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726548" y="508518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Репин «Воскресение дочери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Иаира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1871 г. Государственный Русский Музей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419872" y="1628800"/>
            <a:ext cx="5760640" cy="2004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5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Не в словах молитвенных речей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63888" y="3573016"/>
            <a:ext cx="4968552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05920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620688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в словах Молитвенных речей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не в песнях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Жизнь души моей — 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Вся она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Сокрыта во Христе: 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 мои источники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Тебе!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620688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Видишь Ты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Забот моих волну 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даёшь</a:t>
            </a:r>
          </a:p>
          <a:p>
            <a:pPr>
              <a:lnSpc>
                <a:spcPct val="75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Мне в сердце тишину. 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 желанья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Приношу к Тебе —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 мои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Источники в Тебе!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620688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один —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Правда, и Добро, 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 с Тобой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Спокойно и тепло, 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Будь со мной</a:t>
            </a:r>
          </a:p>
          <a:p>
            <a:pPr>
              <a:lnSpc>
                <a:spcPct val="75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Всегда в моей судьбе –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 мои источники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Тебе!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916832"/>
            <a:ext cx="5724128" cy="1716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Хвала Тебе,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хвала, Господь Спаситель мира!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19872" y="3645024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СШ_ОБЛОЖ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1" y="3723464"/>
            <a:ext cx="1802904" cy="2729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34076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Хвала Тебе, хвала,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мира.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Ты нам, Своим рабам,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Доверил труд святой.</a:t>
            </a:r>
            <a:endParaRPr lang="ru-RU" sz="6000" b="1" spc="-15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34076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Коснись же уст огнём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Из чистого горнила,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 весть Твоя польётся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Пламенной рекой.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548680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Да прославят</a:t>
            </a:r>
            <a:endParaRPr lang="en-US" sz="6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Христа все народы!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Это Имя повсюду Звучит,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Всех влечёт к жизни Светлой и новой </a:t>
            </a:r>
          </a:p>
          <a:p>
            <a:pPr>
              <a:lnSpc>
                <a:spcPct val="76000"/>
              </a:lnSpc>
            </a:pPr>
            <a:r>
              <a:rPr lang="ru-RU" sz="6000" b="1" spc="-150" dirty="0" smtClean="0">
                <a:solidFill>
                  <a:srgbClr val="002060"/>
                </a:solidFill>
              </a:rPr>
              <a:t>И спасение нам дарит.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34076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Ты знаешь наш состав: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только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Персть земная,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Но, если изольёшь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нас Твой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Дух Святой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34076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Трёхангельская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весть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 края и до края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Сиянием небес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Наполнит шар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Земной.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34076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Склоняемся, Господь,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смиренье пред Тобою.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Свет Утренней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Звезды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Сияет впереди.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34076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сердце и уста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Полны святой Мольбою: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ждём Тебя!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Гряди,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Спаситель наш, гряди!</a:t>
            </a:r>
            <a:endParaRPr lang="ru-RU" sz="6000" b="1" spc="-15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76864" cy="784887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«Ибо нет другого имени под 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Деяния 4:12</a:t>
            </a:r>
            <a:endParaRPr lang="ru-RU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124743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Хвала, поклоненье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слава,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 дивное Имя, Тебе!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Ты свет нам во тьме Посылаешь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всех привлекаешь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К Себе.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548680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Да прославят</a:t>
            </a:r>
            <a:endParaRPr lang="en-US" sz="6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Христа все народы!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Это Имя повсюду Звучит,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Всех влечёт к жизни Светлой и новой </a:t>
            </a:r>
          </a:p>
          <a:p>
            <a:pPr>
              <a:lnSpc>
                <a:spcPct val="76000"/>
              </a:lnSpc>
            </a:pPr>
            <a:r>
              <a:rPr lang="ru-RU" sz="6000" b="1" spc="-150" dirty="0" smtClean="0">
                <a:solidFill>
                  <a:srgbClr val="002060"/>
                </a:solidFill>
              </a:rPr>
              <a:t>И спасение нам дарит.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563888" y="2204864"/>
            <a:ext cx="5832648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85000"/>
              </a:lnSpc>
            </a:pP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Славно имя Иисуса</a:t>
            </a:r>
            <a:endParaRPr kumimoji="0" lang="ru-RU" sz="5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cs typeface="Georgia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42003" y="4005064"/>
            <a:ext cx="4646421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769</Words>
  <Application>Microsoft Office PowerPoint</Application>
  <PresentationFormat>Экран (4:3)</PresentationFormat>
  <Paragraphs>243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77</cp:revision>
  <dcterms:created xsi:type="dcterms:W3CDTF">2016-09-02T12:17:38Z</dcterms:created>
  <dcterms:modified xsi:type="dcterms:W3CDTF">2016-09-29T11:44:52Z</dcterms:modified>
</cp:coreProperties>
</file>