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79"/>
  </p:notesMasterIdLst>
  <p:sldIdLst>
    <p:sldId id="819" r:id="rId3"/>
    <p:sldId id="816" r:id="rId4"/>
    <p:sldId id="612" r:id="rId5"/>
    <p:sldId id="810" r:id="rId6"/>
    <p:sldId id="811" r:id="rId7"/>
    <p:sldId id="806" r:id="rId8"/>
    <p:sldId id="812" r:id="rId9"/>
    <p:sldId id="813" r:id="rId10"/>
    <p:sldId id="807" r:id="rId11"/>
    <p:sldId id="808" r:id="rId12"/>
    <p:sldId id="809" r:id="rId13"/>
    <p:sldId id="727" r:id="rId14"/>
    <p:sldId id="817" r:id="rId15"/>
    <p:sldId id="822" r:id="rId16"/>
    <p:sldId id="824" r:id="rId17"/>
    <p:sldId id="828" r:id="rId18"/>
    <p:sldId id="823" r:id="rId19"/>
    <p:sldId id="829" r:id="rId20"/>
    <p:sldId id="830" r:id="rId21"/>
    <p:sldId id="831" r:id="rId22"/>
    <p:sldId id="832" r:id="rId23"/>
    <p:sldId id="833" r:id="rId24"/>
    <p:sldId id="834" r:id="rId25"/>
    <p:sldId id="835" r:id="rId26"/>
    <p:sldId id="836" r:id="rId27"/>
    <p:sldId id="840" r:id="rId28"/>
    <p:sldId id="837" r:id="rId29"/>
    <p:sldId id="838" r:id="rId30"/>
    <p:sldId id="839" r:id="rId31"/>
    <p:sldId id="750" r:id="rId32"/>
    <p:sldId id="820" r:id="rId33"/>
    <p:sldId id="841" r:id="rId34"/>
    <p:sldId id="847" r:id="rId35"/>
    <p:sldId id="842" r:id="rId36"/>
    <p:sldId id="843" r:id="rId37"/>
    <p:sldId id="844" r:id="rId38"/>
    <p:sldId id="848" r:id="rId39"/>
    <p:sldId id="849" r:id="rId40"/>
    <p:sldId id="845" r:id="rId41"/>
    <p:sldId id="846" r:id="rId42"/>
    <p:sldId id="850" r:id="rId43"/>
    <p:sldId id="851" r:id="rId44"/>
    <p:sldId id="865" r:id="rId45"/>
    <p:sldId id="852" r:id="rId46"/>
    <p:sldId id="853" r:id="rId47"/>
    <p:sldId id="854" r:id="rId48"/>
    <p:sldId id="866" r:id="rId49"/>
    <p:sldId id="784" r:id="rId50"/>
    <p:sldId id="785" r:id="rId51"/>
    <p:sldId id="786" r:id="rId52"/>
    <p:sldId id="787" r:id="rId53"/>
    <p:sldId id="788" r:id="rId54"/>
    <p:sldId id="789" r:id="rId55"/>
    <p:sldId id="794" r:id="rId56"/>
    <p:sldId id="795" r:id="rId57"/>
    <p:sldId id="792" r:id="rId58"/>
    <p:sldId id="793" r:id="rId59"/>
    <p:sldId id="796" r:id="rId60"/>
    <p:sldId id="797" r:id="rId61"/>
    <p:sldId id="864" r:id="rId62"/>
    <p:sldId id="855" r:id="rId63"/>
    <p:sldId id="856" r:id="rId64"/>
    <p:sldId id="857" r:id="rId65"/>
    <p:sldId id="858" r:id="rId66"/>
    <p:sldId id="859" r:id="rId67"/>
    <p:sldId id="860" r:id="rId68"/>
    <p:sldId id="862" r:id="rId69"/>
    <p:sldId id="863" r:id="rId70"/>
    <p:sldId id="867" r:id="rId71"/>
    <p:sldId id="799" r:id="rId72"/>
    <p:sldId id="800" r:id="rId73"/>
    <p:sldId id="801" r:id="rId74"/>
    <p:sldId id="803" r:id="rId75"/>
    <p:sldId id="802" r:id="rId76"/>
    <p:sldId id="804" r:id="rId77"/>
    <p:sldId id="815" r:id="rId7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8834" autoAdjust="0"/>
  </p:normalViewPr>
  <p:slideViewPr>
    <p:cSldViewPr>
      <p:cViewPr>
        <p:scale>
          <a:sx n="50" d="100"/>
          <a:sy n="50" d="100"/>
        </p:scale>
        <p:origin x="-354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56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31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26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6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49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60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9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92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202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4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7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02.12.2016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5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47971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rangon 120C" pitchFamily="34" charset="0"/>
              </a:rPr>
              <a:t>2016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rangon 120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19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Близится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утро,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ещё ночь,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Божьей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илой бежит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умрак прочь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19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Видны лучи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осходящей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зари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Скорее гряди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39552" y="4411765"/>
            <a:ext cx="7717770" cy="139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Скоро день тот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придёт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день тот придёт,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Где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Всех забот,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Ни печали,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Ни невзгод,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Ни нужды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И ни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тревог.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 царит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святой,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Тьмы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будет никакой. Что за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день,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Радостный день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 там!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день будет там, Когда встречу я Христа!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возьмёт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еня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Собой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край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небесный,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Неземной.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Руку даст Он мне Свою, И я с Ним туда войду. Что за день,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Радостный день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 там!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будет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забот,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 пройдёт.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Ни болезни следа,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ез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конца.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я тогда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Прославлять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Царя Христа.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день,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адостный день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удет там!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день будет там, Когда встречу я Христа!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возьмёт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еня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Собой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край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небесный,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Неземной.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3568" y="4437112"/>
            <a:ext cx="7717770" cy="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alt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Сторож, скажи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Руку даст Он мне Свою, И я с Ним туда войду. Что за день,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Радостный день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 там!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день будет там, Когда встречу я Христа!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возьмёт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еня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Собой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край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небесный,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Неземной.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052736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Руку даст Он мне Свою, И я с Ним туда войду. Что за день,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Радостный день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 там!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39552" y="4797152"/>
            <a:ext cx="79208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Затрубит труба Господня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5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Затрубит труба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Господня 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день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Пришествия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Христа,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славе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аш Господь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 придёт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5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пробудит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спасённых,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Спящих 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мраке,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их сна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Имя там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моё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назовёт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62068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Затрубит труба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Господня 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пробудит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спасённых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наследья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изни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новой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Имя там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моё Христос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Сам назовёт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5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когда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обитель неба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После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скорби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ней земных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искупленных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соберёт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5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Имена их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споведает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 ангелах святых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Имя там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моё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назовёт.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620688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Затрубит труба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Господня 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пробудит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спасённых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наследья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изни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новой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Имя там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моё Христос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Сам назовёт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548680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Сторож,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башне стоишь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Долго ли ждать нам,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Когда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возвестишь,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уже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близко,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Тьма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ночи пройдёт,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тот славный день Господень уж настаёт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403648" y="848693"/>
            <a:ext cx="9001000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Если путь 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твой</a:t>
            </a:r>
          </a:p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м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рачный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, тёмный </a:t>
            </a:r>
          </a:p>
        </p:txBody>
      </p: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6587" y="2880320"/>
            <a:ext cx="2085853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484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20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путь твой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Мрачный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тёмный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нависли облака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Бурь не бойся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ад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тобою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Божья сильная рука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20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власть имеет,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Буря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перед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Ним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молчит,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Властно Он грозу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Смиряет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беды тебя хранит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Спасенье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даёт;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ранит Он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народ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твёрдый твой Оплот;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Верным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пребывай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верь, верь Ему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20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теряешь силы,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Изнемог в земной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Борьбе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Верь, надейся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Бодрость,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силу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аст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20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Ему,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Объято беспросветной,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рачной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тьмой,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Страж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дремлет ночью,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всегда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Хранитель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Спасенье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даёт;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ранит Он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народ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твёрдый твой Оплот;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Верным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пребывай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верь, верь Ему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20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Ему,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Творцу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Вселенной,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Хоть и узок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здесь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путь;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Твёрдо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стой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искушений,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Верным до конца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Пребудь.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19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Близится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утро,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ещё ночь,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Божьей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илой бежит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умрак прочь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20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вами Я вовеки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», —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Обещал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нам.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Уповай, надейся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Твёрдо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Его святым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Словам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Спасенье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даёт;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ранит Он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народ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твёрдый твой Оплот;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Верным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пребывай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верь, верь Ему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Трудности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будут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возникать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будущем, испытывая вашу веру и терпение. Вы же смело встречайте их. Смотрите на светлую сторону жизни. Если в служении возникли препятствия, убедитесь, что в этом нет вашей вины, а затем продолжайте идти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вперёд,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радуясь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Господе.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Небеса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полны радости.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оглашаются прославлением Того, Кто принёс такую бесценную жертву ради искупления человечества. 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должна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Церковь Христа на земле преисполняться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хвалой?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должны ли христиане возвещать по всему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миру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радость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служения нашему Спасителю?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22885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кто вознесётся 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небеса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присоединится к ангельскому хору в едином гимне хвалы, должны уже здесь, на земле, научиться небесному песнопению, суть которого — благодарение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(Э. Уайт, «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Свидетельства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Церкви»,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т. 7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3568" y="4788531"/>
            <a:ext cx="7717770" cy="7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alt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Великому Богу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Великому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Богу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валу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вознес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Он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Сына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послал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Чтоб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весь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мир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был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пас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жизнь отдал,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Зло навек победил,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небесное царство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Нам двери открыл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19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Видны лучи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осходящей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зари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Скорее гряди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кровью Своей 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Иисус искупил,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Надежду и веру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Он нам подарил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каждый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Смирившийся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Грешник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найдёт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Прощенье в Иисусе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в Боге оплот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во Христе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Грешный мир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Оправдал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Великую радость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Иисусе нам дал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восторгом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встречу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Христу мы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идём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Великую славу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воспоём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548680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Очи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страж тот Верный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поднял,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башни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времён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леск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зари увидал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всем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народам, 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леменам громко Возвестил, что тот Рассвет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близок к нам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"Не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нам, Господи, 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нам, но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имени Твоему дай славу, ради милости Твоей, ради истины Твоей" (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Пс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 113:9). Эта песнь израильского народа о своём избавлении проникнута духом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благодарности,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такой же дух будет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обитать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всех сердцах,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любящих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боящихся Господа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04418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Освободив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наши души от рабства греха, Бог совершил для нас большее избавление, чем когда Он спас евреев у Красного моря. Подобно сынам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израилевым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мы должны славить Бога сердцем, душой и устами "за Его чудесные дела к сынам человеческим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".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305929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Тот, кто размышляет над великими милостями Божьими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не забывает даже самых скромных Его даров, опояшется радостью, и сердце его будет воспевать Творца.</a:t>
            </a: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355174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Нам следует постоянно благодарить Бога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те благословения, которые мы ежедневно принимаем из Его рук, и более всего за смерть Иисуса, Который вернул нам счастье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открыл путь в небо.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Какое сострадание, какую несравненную любовь проявил Бог к нам, погибшим грешникам, когда связал нас с Собой, чтобы мы были Его особенным сокровищем! Какая непостижимая жертва была принесена нашим Искупителем, чтобы мы могли называться детьми Божьими!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619862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Нам надлежит славить Господа за благословенную надежду, заключённую в великом плане искупления, нам надлежит хвалить Его за небесное наследие и за щедрые обетования, нам следует хвалить Его за то, что Иисус предстоит перед престолом Божьим, чтобы ходатайствовать за нас»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«Патриархи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пророки»)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686" y="5739191"/>
            <a:ext cx="8280920" cy="442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2630"/>
            <a:ext cx="8640960" cy="60006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5970835"/>
            <a:ext cx="8496944" cy="6985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Иванов «Явление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Христа народу (Явление Мессии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)»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1837-1857 гг. Государственная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Третьяковская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галерея</a:t>
            </a:r>
            <a:endParaRPr lang="en-US" sz="26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4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686" y="5739191"/>
            <a:ext cx="8280920" cy="442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381745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99392"/>
            <a:ext cx="9361040" cy="60659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6223725"/>
            <a:ext cx="8280920" cy="4514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Нейтан</a:t>
            </a:r>
            <a:r>
              <a:rPr lang="ru-RU" sz="2800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Грин, «Благословенная надежда»</a:t>
            </a:r>
            <a:endParaRPr lang="en-US" sz="2800" dirty="0" smtClean="0"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4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3568" y="4437112"/>
            <a:ext cx="7717770" cy="139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alt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Путь</a:t>
            </a:r>
            <a:br>
              <a:rPr lang="ru-RU" alt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alt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ко спасенью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19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Близится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утро,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ещё ночь,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Божьей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илой бежит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умрак прочь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Путь ко спасенью,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Новый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живой,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Жертвой Христа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Открыт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тобой –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 храм 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Кровью вступил,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с Богом примирил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грешным нам,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за нас Христос-Ходатай там,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храме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небесном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предстоит,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Прощенье нам дарит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Первосвященник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 Христос —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нас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туда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Кровь Свою внёс,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Божьим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Законом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примирён, жертвой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Спасён.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грешным нам,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за нас Христос-Ходатай там,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храме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небесном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предстоит,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Прощенье нам дарит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Скоро закончит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подвиг Свой,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затворится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храм святой.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поспешим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Богу прийти,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Верою в храм войти.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грешным нам,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за нас Христос-Ходатай там,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храме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небесном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предстоит,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Прощенье нам дарит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19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Видны лучи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осходящей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зари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Скорее гряди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548680"/>
            <a:ext cx="849694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Близок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уж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близок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День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славный Христов,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Сбудется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скоро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адежда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веков.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Тьму победит утра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Светлый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рассвет,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день тот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воссияет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земле Божий свет!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1029</Words>
  <Application>Microsoft Office PowerPoint</Application>
  <PresentationFormat>Экран (4:3)</PresentationFormat>
  <Paragraphs>321</Paragraphs>
  <Slides>76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139</cp:revision>
  <dcterms:created xsi:type="dcterms:W3CDTF">2016-09-02T12:17:38Z</dcterms:created>
  <dcterms:modified xsi:type="dcterms:W3CDTF">2016-12-02T11:19:03Z</dcterms:modified>
</cp:coreProperties>
</file>